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76" r:id="rId5"/>
    <p:sldId id="278" r:id="rId6"/>
    <p:sldId id="277" r:id="rId7"/>
    <p:sldId id="260" r:id="rId8"/>
    <p:sldId id="279" r:id="rId9"/>
    <p:sldId id="280" r:id="rId10"/>
    <p:sldId id="271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>
      <p:cViewPr varScale="1">
        <p:scale>
          <a:sx n="101" d="100"/>
          <a:sy n="101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so šikmým zaobleným roh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 dirty="0"/>
          </a:p>
        </p:txBody>
      </p:sp>
    </p:spTree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 dirty="0"/>
          </a:p>
        </p:txBody>
      </p:sp>
    </p:spTree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so šikmým zaobleným roh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4.12.2017</a:t>
            </a:fld>
            <a:endParaRPr lang="sk-SK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comb dir="vert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229600" cy="2590799"/>
          </a:xfrm>
        </p:spPr>
        <p:txBody>
          <a:bodyPr>
            <a:normAutofit/>
          </a:bodyPr>
          <a:lstStyle/>
          <a:p>
            <a:r>
              <a:rPr lang="sk-SK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MILO URBAN </a:t>
            </a:r>
            <a:r>
              <a:rPr lang="sk-SK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54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8389034" cy="990600"/>
          </a:xfrm>
        </p:spPr>
        <p:txBody>
          <a:bodyPr>
            <a:noAutofit/>
          </a:bodyPr>
          <a:lstStyle/>
          <a:p>
            <a:pPr algn="ctr"/>
            <a:r>
              <a:rPr lang="sk-SK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ŽIVÝ BIČ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cdn.cztorrent.net/image/original/fLk4PmuN_p7Del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93804"/>
            <a:ext cx="9144000" cy="756877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MILO URBAN</a:t>
            </a:r>
            <a:endParaRPr lang="sk-SK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800600" cy="4526280"/>
          </a:xfrm>
        </p:spPr>
        <p:txBody>
          <a:bodyPr>
            <a:normAutofit/>
          </a:bodyPr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1904 – 1982 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písal poviedky a novely, ktoré sa viazali k rodnej Orave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 svojej tvorbe využíval </a:t>
            </a:r>
            <a:r>
              <a:rPr lang="sk-S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nové, moderné formy a postupy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 jeho dielach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nachádza-me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znaky </a:t>
            </a:r>
            <a:r>
              <a:rPr lang="sk-S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expresionizmu a naturizmu</a:t>
            </a:r>
            <a:endParaRPr lang="sk-SK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81600" y="1645920"/>
            <a:ext cx="3505200" cy="4526280"/>
          </a:xfrm>
        </p:spPr>
        <p:txBody>
          <a:bodyPr>
            <a:normAutofit/>
          </a:bodyPr>
          <a:lstStyle/>
          <a:p>
            <a:r>
              <a:rPr lang="sk-SK" dirty="0" smtClean="0"/>
              <a:t>-</a:t>
            </a:r>
            <a:endParaRPr lang="sk-SK" dirty="0"/>
          </a:p>
        </p:txBody>
      </p:sp>
      <p:pic>
        <p:nvPicPr>
          <p:cNvPr id="3074" name="Picture 2" descr="http://www.chorvatskygrob.sk/data/MediaLibrary/656/Milo-Urban-f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6362" y="838200"/>
            <a:ext cx="3282788" cy="5257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8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8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ook.review.sk/wp-content/uploads/%C5%BEiv%C3%BD-bi%C4%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4263138" cy="62674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http://www.paseka.sk/_data/books_pix_big/book_90924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"/>
            <a:ext cx="4038600" cy="62646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Živý bič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917"/>
          </a:xfrm>
        </p:spPr>
        <p:txBody>
          <a:bodyPr/>
          <a:lstStyle/>
          <a:p>
            <a:pPr algn="r"/>
            <a:endParaRPr lang="sk-SK" dirty="0" smtClean="0"/>
          </a:p>
          <a:p>
            <a:r>
              <a:rPr lang="sk-SK" dirty="0" smtClean="0"/>
              <a:t>Literárny smer: 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Sociálno-psychologický realizmus 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Expresionizmus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Naturizmus</a:t>
            </a:r>
          </a:p>
          <a:p>
            <a:r>
              <a:rPr lang="sk-SK" dirty="0" smtClean="0"/>
              <a:t>Literárny druh: </a:t>
            </a:r>
            <a:r>
              <a:rPr lang="sk-SK" dirty="0" smtClean="0">
                <a:solidFill>
                  <a:srgbClr val="FFFF00"/>
                </a:solidFill>
              </a:rPr>
              <a:t>epika</a:t>
            </a:r>
          </a:p>
          <a:p>
            <a:r>
              <a:rPr lang="sk-SK" dirty="0" smtClean="0"/>
              <a:t>Literárny žáner: </a:t>
            </a:r>
            <a:r>
              <a:rPr lang="sk-SK" dirty="0" smtClean="0">
                <a:solidFill>
                  <a:srgbClr val="FFFF00"/>
                </a:solidFill>
              </a:rPr>
              <a:t>román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Románový cyklus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Živý bič</a:t>
            </a:r>
          </a:p>
          <a:p>
            <a:r>
              <a:rPr lang="sk-SK" dirty="0" smtClean="0"/>
              <a:t>Hmly na úsvite</a:t>
            </a:r>
          </a:p>
          <a:p>
            <a:r>
              <a:rPr lang="sk-SK" dirty="0" smtClean="0"/>
              <a:t>V osídlach</a:t>
            </a:r>
          </a:p>
          <a:p>
            <a:r>
              <a:rPr lang="sk-SK" dirty="0" smtClean="0"/>
              <a:t>Zhasnuté svetlá</a:t>
            </a:r>
          </a:p>
          <a:p>
            <a:r>
              <a:rPr lang="sk-SK" dirty="0" smtClean="0"/>
              <a:t>Kto seje vietor</a:t>
            </a:r>
          </a:p>
          <a:p>
            <a:endParaRPr lang="sk-SK" dirty="0" smtClean="0"/>
          </a:p>
          <a:p>
            <a:r>
              <a:rPr lang="sk-SK" i="1" dirty="0" smtClean="0">
                <a:solidFill>
                  <a:srgbClr val="92D050"/>
                </a:solidFill>
              </a:rPr>
              <a:t>Začiatok 1. sv. vojny – koniec 2. sv. vojny</a:t>
            </a:r>
            <a:endParaRPr lang="en-GB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Kompozícia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časť – </a:t>
            </a:r>
            <a:r>
              <a:rPr lang="sk-SK" dirty="0" smtClean="0">
                <a:solidFill>
                  <a:srgbClr val="00B0F0"/>
                </a:solidFill>
              </a:rPr>
              <a:t>Stratené ruky </a:t>
            </a:r>
            <a:r>
              <a:rPr lang="sk-SK" dirty="0" smtClean="0"/>
              <a:t>(24 kapitol)</a:t>
            </a:r>
          </a:p>
          <a:p>
            <a:endParaRPr lang="sk-SK" dirty="0" smtClean="0"/>
          </a:p>
          <a:p>
            <a:r>
              <a:rPr lang="sk-SK" dirty="0" smtClean="0"/>
              <a:t>2. časť – </a:t>
            </a:r>
            <a:r>
              <a:rPr lang="sk-SK" dirty="0" smtClean="0">
                <a:solidFill>
                  <a:srgbClr val="00B0F0"/>
                </a:solidFill>
              </a:rPr>
              <a:t>Adam Hlavaj </a:t>
            </a:r>
            <a:r>
              <a:rPr lang="sk-SK" dirty="0" smtClean="0"/>
              <a:t>(24 kapitol)</a:t>
            </a:r>
            <a:endParaRPr lang="en-GB" dirty="0"/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rgbClr val="FFC000"/>
                </a:solidFill>
              </a:rPr>
              <a:t>Miesto a čas deja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87679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„</a:t>
            </a:r>
            <a:r>
              <a:rPr lang="sk-SK" dirty="0" smtClean="0">
                <a:solidFill>
                  <a:srgbClr val="92D050"/>
                </a:solidFill>
              </a:rPr>
              <a:t>Ráztoky</a:t>
            </a:r>
            <a:r>
              <a:rPr lang="sk-SK" dirty="0" smtClean="0"/>
              <a:t>, </a:t>
            </a:r>
            <a:r>
              <a:rPr lang="sk-SK" i="1" dirty="0" smtClean="0"/>
              <a:t>ktoré ležali pánubohu za chrbtom, (vojna) našla a ponorila ich do víru tej ukrutnej svetovej ruvačky.“ </a:t>
            </a:r>
          </a:p>
          <a:p>
            <a:pPr>
              <a:buFont typeface="Arial" pitchFamily="34" charset="0"/>
              <a:buChar char="•"/>
            </a:pPr>
            <a:endParaRPr lang="sk-SK" i="1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rgbClr val="92D050"/>
                </a:solidFill>
              </a:rPr>
              <a:t>1. sv. vojna</a:t>
            </a:r>
          </a:p>
          <a:p>
            <a:endParaRPr lang="sk-SK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3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„Pravdaže, frontové zážitky som nemal... vtedy ešte chlapec nič z tej hrôzy som nezažil, nevidel, no pozoroval som iné. To, čo sa odohrávalo za frontom, na našich dedinách....“</a:t>
            </a:r>
          </a:p>
          <a:p>
            <a:pPr>
              <a:buNone/>
            </a:pPr>
            <a:r>
              <a:rPr lang="sk-SK" smtClean="0"/>
              <a:t>						</a:t>
            </a:r>
            <a:r>
              <a:rPr lang="sk-SK" sz="7200" smtClean="0">
                <a:solidFill>
                  <a:schemeClr val="accent3"/>
                </a:solidFill>
                <a:latin typeface="skolacek CE" pitchFamily="50" charset="-18"/>
              </a:rPr>
              <a:t>Milo Urban</a:t>
            </a:r>
            <a:endParaRPr lang="sk-SK" smtClean="0">
              <a:solidFill>
                <a:schemeClr val="accent3"/>
              </a:solidFill>
              <a:latin typeface="skolacek CE" pitchFamily="50" charset="-18"/>
            </a:endParaRPr>
          </a:p>
          <a:p>
            <a:endParaRPr lang="en-GB"/>
          </a:p>
        </p:txBody>
      </p:sp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Slovo vojna </a:t>
            </a:r>
            <a:r>
              <a:rPr lang="sk-SK" i="1" dirty="0" smtClean="0"/>
              <a:t>„im </a:t>
            </a:r>
            <a:r>
              <a:rPr lang="sk-SK" i="1" dirty="0" smtClean="0"/>
              <a:t>hladko plynulo z úst a vyvolávalo predstavy plné rozprávkovej hmly a obratov, ktoré príjemne vzrušovali. Polia neboli rozryté, mestá nehoreli a krv, akási zvláštna, krásna krv, bezbolestne vytekala z rán. Ba ani v smrti nebolo nič hrozného“ </a:t>
            </a:r>
          </a:p>
          <a:p>
            <a:r>
              <a:rPr lang="sk-SK" i="1" smtClean="0"/>
              <a:t>„</a:t>
            </a:r>
            <a:r>
              <a:rPr lang="sk-SK" i="1" dirty="0" smtClean="0"/>
              <a:t>dobrí ľudia víťazili, a keď sa stalo, že niektorý z </a:t>
            </a:r>
            <a:r>
              <a:rPr lang="sk-SK" i="1" smtClean="0"/>
              <a:t>nich </a:t>
            </a:r>
            <a:r>
              <a:rPr lang="sk-SK" i="1" smtClean="0"/>
              <a:t>padol, </a:t>
            </a:r>
            <a:r>
              <a:rPr lang="sk-SK" i="1" dirty="0" smtClean="0"/>
              <a:t>bol hrdinom a šiel rovno do neba.“</a:t>
            </a:r>
            <a:endParaRPr lang="en-GB" dirty="0"/>
          </a:p>
        </p:txBody>
      </p:sp>
    </p:spTree>
  </p:cSld>
  <p:clrMapOvr>
    <a:masterClrMapping/>
  </p:clrMapOvr>
  <p:transition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iatok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dliatok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ia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249</TotalTime>
  <Words>154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Odliatok</vt:lpstr>
      <vt:lpstr>MILO URBAN  </vt:lpstr>
      <vt:lpstr>MILO URBAN</vt:lpstr>
      <vt:lpstr>Slide 3</vt:lpstr>
      <vt:lpstr>Živý bič</vt:lpstr>
      <vt:lpstr>Románový cyklus</vt:lpstr>
      <vt:lpstr>Kompozícia</vt:lpstr>
      <vt:lpstr>Miesto a čas deja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PSYCHOLOGICKÝ ROMÁN</dc:title>
  <dc:creator>škola</dc:creator>
  <cp:lastModifiedBy>Windows User</cp:lastModifiedBy>
  <cp:revision>33</cp:revision>
  <dcterms:created xsi:type="dcterms:W3CDTF">2013-10-02T07:01:04Z</dcterms:created>
  <dcterms:modified xsi:type="dcterms:W3CDTF">2017-12-04T17:41:08Z</dcterms:modified>
</cp:coreProperties>
</file>