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activeX/activeX1.xml" ContentType="application/vnd.ms-office.activeX+xml"/>
  <Override PartName="/ppt/activeX/activeX1.bin" ContentType="application/vnd.ms-office.activeX"/>
  <Override PartName="/ppt/activeX/activeX2.xml" ContentType="application/vnd.ms-office.activeX+xml"/>
  <Override PartName="/ppt/activeX/activeX2.bin" ContentType="application/vnd.ms-office.activeX"/>
  <Override PartName="/ppt/activeX/activeX3.xml" ContentType="application/vnd.ms-office.activeX+xml"/>
  <Override PartName="/ppt/activeX/activeX3.bin" ContentType="application/vnd.ms-office.activeX"/>
  <Override PartName="/ppt/activeX/activeX4.xml" ContentType="application/vnd.ms-office.activeX+xml"/>
  <Override PartName="/ppt/activeX/activeX4.bin" ContentType="application/vnd.ms-office.activeX"/>
  <Override PartName="/ppt/activeX/activeX5.xml" ContentType="application/vnd.ms-office.activeX+xml"/>
  <Override PartName="/ppt/activeX/activeX5.bin" ContentType="application/vnd.ms-office.activeX"/>
  <Override PartName="/ppt/activeX/activeX6.xml" ContentType="application/vnd.ms-office.activeX+xml"/>
  <Override PartName="/ppt/activeX/activeX6.bin" ContentType="application/vnd.ms-office.activeX"/>
  <Override PartName="/ppt/activeX/activeX7.xml" ContentType="application/vnd.ms-office.activeX+xml"/>
  <Override PartName="/ppt/activeX/activeX7.bin" ContentType="application/vnd.ms-office.activeX"/>
  <Override PartName="/ppt/activeX/activeX8.xml" ContentType="application/vnd.ms-office.activeX+xml"/>
  <Override PartName="/ppt/activeX/activeX8.bin" ContentType="application/vnd.ms-office.activeX"/>
  <Override PartName="/ppt/activeX/activeX9.xml" ContentType="application/vnd.ms-office.activeX+xml"/>
  <Override PartName="/ppt/activeX/activeX9.bin" ContentType="application/vnd.ms-office.activeX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56" r:id="rId3"/>
    <p:sldId id="257" r:id="rId4"/>
    <p:sldId id="258" r:id="rId5"/>
    <p:sldId id="259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emf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AB83-8708-45CF-BB43-8B78C411C8A5}" type="datetimeFigureOut">
              <a:rPr lang="en-US" smtClean="0"/>
              <a:t>20-Nov-20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20BA-B5D1-46D3-B2D4-784F9B85D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12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AB83-8708-45CF-BB43-8B78C411C8A5}" type="datetimeFigureOut">
              <a:rPr lang="en-US" smtClean="0"/>
              <a:t>20-Nov-20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20BA-B5D1-46D3-B2D4-784F9B85D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26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AB83-8708-45CF-BB43-8B78C411C8A5}" type="datetimeFigureOut">
              <a:rPr lang="en-US" smtClean="0"/>
              <a:t>20-Nov-20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20BA-B5D1-46D3-B2D4-784F9B85D0A4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6130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AB83-8708-45CF-BB43-8B78C411C8A5}" type="datetimeFigureOut">
              <a:rPr lang="en-US" smtClean="0"/>
              <a:t>20-Nov-20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20BA-B5D1-46D3-B2D4-784F9B85D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504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AB83-8708-45CF-BB43-8B78C411C8A5}" type="datetimeFigureOut">
              <a:rPr lang="en-US" smtClean="0"/>
              <a:t>20-Nov-20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20BA-B5D1-46D3-B2D4-784F9B85D0A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2202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AB83-8708-45CF-BB43-8B78C411C8A5}" type="datetimeFigureOut">
              <a:rPr lang="en-US" smtClean="0"/>
              <a:t>20-Nov-20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20BA-B5D1-46D3-B2D4-784F9B85D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64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AB83-8708-45CF-BB43-8B78C411C8A5}" type="datetimeFigureOut">
              <a:rPr lang="en-US" smtClean="0"/>
              <a:t>20-Nov-20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20BA-B5D1-46D3-B2D4-784F9B85D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08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AB83-8708-45CF-BB43-8B78C411C8A5}" type="datetimeFigureOut">
              <a:rPr lang="en-US" smtClean="0"/>
              <a:t>20-Nov-20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20BA-B5D1-46D3-B2D4-784F9B85D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32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AB83-8708-45CF-BB43-8B78C411C8A5}" type="datetimeFigureOut">
              <a:rPr lang="en-US" smtClean="0"/>
              <a:t>20-Nov-20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20BA-B5D1-46D3-B2D4-784F9B85D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56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AB83-8708-45CF-BB43-8B78C411C8A5}" type="datetimeFigureOut">
              <a:rPr lang="en-US" smtClean="0"/>
              <a:t>20-Nov-20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20BA-B5D1-46D3-B2D4-784F9B85D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25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AB83-8708-45CF-BB43-8B78C411C8A5}" type="datetimeFigureOut">
              <a:rPr lang="en-US" smtClean="0"/>
              <a:t>20-Nov-20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20BA-B5D1-46D3-B2D4-784F9B85D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13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AB83-8708-45CF-BB43-8B78C411C8A5}" type="datetimeFigureOut">
              <a:rPr lang="en-US" smtClean="0"/>
              <a:t>20-Nov-20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20BA-B5D1-46D3-B2D4-784F9B85D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07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AB83-8708-45CF-BB43-8B78C411C8A5}" type="datetimeFigureOut">
              <a:rPr lang="en-US" smtClean="0"/>
              <a:t>20-Nov-20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20BA-B5D1-46D3-B2D4-784F9B85D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37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AB83-8708-45CF-BB43-8B78C411C8A5}" type="datetimeFigureOut">
              <a:rPr lang="en-US" smtClean="0"/>
              <a:t>20-Nov-20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20BA-B5D1-46D3-B2D4-784F9B85D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53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AB83-8708-45CF-BB43-8B78C411C8A5}" type="datetimeFigureOut">
              <a:rPr lang="en-US" smtClean="0"/>
              <a:t>20-Nov-20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20BA-B5D1-46D3-B2D4-784F9B85D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58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2AB83-8708-45CF-BB43-8B78C411C8A5}" type="datetimeFigureOut">
              <a:rPr lang="en-US" smtClean="0"/>
              <a:t>20-Nov-20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20BA-B5D1-46D3-B2D4-784F9B85D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93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2AB83-8708-45CF-BB43-8B78C411C8A5}" type="datetimeFigureOut">
              <a:rPr lang="en-US" smtClean="0"/>
              <a:t>20-Nov-20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B8C20BA-B5D1-46D3-B2D4-784F9B85D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7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3.emf"/><Relationship Id="rId18" Type="http://schemas.openxmlformats.org/officeDocument/2006/relationships/image" Target="../media/image8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7.wmf"/><Relationship Id="rId2" Type="http://schemas.openxmlformats.org/officeDocument/2006/relationships/control" Target="../activeX/activeX1.xml"/><Relationship Id="rId16" Type="http://schemas.openxmlformats.org/officeDocument/2006/relationships/image" Target="../media/image6.wmf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5.xml"/><Relationship Id="rId11" Type="http://schemas.openxmlformats.org/officeDocument/2006/relationships/slideLayout" Target="../slideLayouts/slideLayout2.xml"/><Relationship Id="rId5" Type="http://schemas.openxmlformats.org/officeDocument/2006/relationships/control" Target="../activeX/activeX4.xml"/><Relationship Id="rId15" Type="http://schemas.openxmlformats.org/officeDocument/2006/relationships/image" Target="../media/image5.wmf"/><Relationship Id="rId10" Type="http://schemas.openxmlformats.org/officeDocument/2006/relationships/control" Target="../activeX/activeX9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RBY8i-KxQQ&amp;ab_channel=TheAimee73" TargetMode="External"/><Relationship Id="rId2" Type="http://schemas.openxmlformats.org/officeDocument/2006/relationships/hyperlink" Target="https://www.youtube.com/watch?v=h-syz1vPco0&amp;ab_channel=BoeriuDa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winkl.ro/resource/ro-t-t-982-identifica-parile-unei-insecte-fia-de-lucru-romanian-romana" TargetMode="External"/><Relationship Id="rId5" Type="http://schemas.openxmlformats.org/officeDocument/2006/relationships/hyperlink" Target="https://www.twinkl.ro/resource/lumea-insectelor-prezentare-power-point-ro1-mem-24" TargetMode="External"/><Relationship Id="rId4" Type="http://schemas.openxmlformats.org/officeDocument/2006/relationships/hyperlink" Target="https://www.youtube.com/watch?v=Ss3-4XT6aDA&amp;ab_channel=SpaforMind%2CHeart%26Sou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7D437-20E6-4FCF-AACF-F72DB6852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3910149"/>
          </a:xfrm>
        </p:spPr>
        <p:txBody>
          <a:bodyPr>
            <a:normAutofit fontScale="90000"/>
          </a:bodyPr>
          <a:lstStyle/>
          <a:p>
            <a:pPr algn="r"/>
            <a:br>
              <a:rPr lang="ro-RO" dirty="0"/>
            </a:br>
            <a:br>
              <a:rPr lang="ro-RO" dirty="0"/>
            </a:br>
            <a:br>
              <a:rPr lang="ro-RO" dirty="0"/>
            </a:br>
            <a:br>
              <a:rPr lang="ro-RO" dirty="0"/>
            </a:br>
            <a:br>
              <a:rPr lang="ro-RO" dirty="0"/>
            </a:br>
            <a:r>
              <a:rPr lang="ro-RO" sz="4900" dirty="0"/>
              <a:t>Biologie</a:t>
            </a:r>
            <a:br>
              <a:rPr lang="ro-RO" sz="4900" dirty="0"/>
            </a:br>
            <a:r>
              <a:rPr lang="ro-RO" sz="4900" dirty="0"/>
              <a:t>clasa a VI-a</a:t>
            </a:r>
            <a:br>
              <a:rPr lang="ro-RO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949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4CFFB-BF83-4B54-B5EB-669C1C0659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o-RO" dirty="0">
                <a:solidFill>
                  <a:srgbClr val="00B050"/>
                </a:solidFill>
              </a:rPr>
              <a:t>Apasă și recunoaște!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audio albine">
            <a:hlinkClick r:id="" action="ppaction://media"/>
            <a:extLst>
              <a:ext uri="{FF2B5EF4-FFF2-40B4-BE49-F238E27FC236}">
                <a16:creationId xmlns:a16="http://schemas.microsoft.com/office/drawing/2014/main" id="{4047C594-3779-4299-B5B2-5DD6A8B9F8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07087" y="4125119"/>
            <a:ext cx="609600" cy="609600"/>
          </a:xfrm>
          <a:prstGeom prst="rect">
            <a:avLst/>
          </a:prstGeom>
        </p:spPr>
      </p:pic>
      <p:pic>
        <p:nvPicPr>
          <p:cNvPr id="5" name="audio greierus">
            <a:hlinkClick r:id="" action="ppaction://media"/>
            <a:extLst>
              <a:ext uri="{FF2B5EF4-FFF2-40B4-BE49-F238E27FC236}">
                <a16:creationId xmlns:a16="http://schemas.microsoft.com/office/drawing/2014/main" id="{CEE9F0F1-6AD8-4297-91C6-C5C121CDEF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97887" y="4125119"/>
            <a:ext cx="609600" cy="609600"/>
          </a:xfrm>
          <a:prstGeom prst="rect">
            <a:avLst/>
          </a:prstGeom>
        </p:spPr>
      </p:pic>
      <p:pic>
        <p:nvPicPr>
          <p:cNvPr id="6" name="audio muște">
            <a:hlinkClick r:id="" action="ppaction://media"/>
            <a:extLst>
              <a:ext uri="{FF2B5EF4-FFF2-40B4-BE49-F238E27FC236}">
                <a16:creationId xmlns:a16="http://schemas.microsoft.com/office/drawing/2014/main" id="{C3E7463B-51F6-472B-A161-161A0EF6656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67065" y="41251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BDB2-7DF7-4C00-ACB0-796E2543D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>
                <a:solidFill>
                  <a:srgbClr val="00B050"/>
                </a:solidFill>
              </a:rPr>
              <a:t>Apasă pe imagine și observăm!</a:t>
            </a:r>
            <a:endParaRPr lang="en-US" dirty="0">
              <a:solidFill>
                <a:srgbClr val="00B050"/>
              </a:solidFill>
            </a:endParaRPr>
          </a:p>
        </p:txBody>
      </p:sp>
      <p:graphicFrame>
        <p:nvGraphicFramePr>
          <p:cNvPr id="4" name="Content Placeholder 3">
            <a:hlinkClick r:id="" action="ppaction://ole?verb=0"/>
            <a:extLst>
              <a:ext uri="{FF2B5EF4-FFF2-40B4-BE49-F238E27FC236}">
                <a16:creationId xmlns:a16="http://schemas.microsoft.com/office/drawing/2014/main" id="{38524434-CAA4-4BFB-9435-6B07758BFC07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1748751"/>
              </p:ext>
            </p:extLst>
          </p:nvPr>
        </p:nvGraphicFramePr>
        <p:xfrm>
          <a:off x="2690813" y="2386013"/>
          <a:ext cx="4572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Presentation" r:id="rId3" imgW="4572042" imgH="3429229" progId="PowerPoint.Show.8">
                  <p:embed/>
                </p:oleObj>
              </mc:Choice>
              <mc:Fallback>
                <p:oleObj name="Presentation" r:id="rId3" imgW="4572042" imgH="3429229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90813" y="2386013"/>
                        <a:ext cx="4572000" cy="342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9369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E8A16-DFA4-41DC-B1F4-6F1BAE4AF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dirty="0">
                <a:solidFill>
                  <a:srgbClr val="00B050"/>
                </a:solidFill>
              </a:rPr>
              <a:t>Completăm</a:t>
            </a:r>
            <a:r>
              <a:rPr lang="en-US" dirty="0">
                <a:solidFill>
                  <a:srgbClr val="00B050"/>
                </a:solidFill>
              </a:rPr>
              <a:t> spa</a:t>
            </a:r>
            <a:r>
              <a:rPr lang="ro-RO" dirty="0" err="1">
                <a:solidFill>
                  <a:srgbClr val="00B050"/>
                </a:solidFill>
              </a:rPr>
              <a:t>țiile</a:t>
            </a:r>
            <a:r>
              <a:rPr lang="ro-RO" dirty="0">
                <a:solidFill>
                  <a:srgbClr val="00B050"/>
                </a:solidFill>
              </a:rPr>
              <a:t> goale!</a:t>
            </a:r>
            <a:endParaRPr lang="en-US" dirty="0">
              <a:solidFill>
                <a:srgbClr val="00B050"/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7EB8E02-6E5C-4200-B53B-D6A202F108D9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4756527"/>
              </p:ext>
            </p:extLst>
          </p:nvPr>
        </p:nvGraphicFramePr>
        <p:xfrm>
          <a:off x="2946400" y="1808163"/>
          <a:ext cx="6157913" cy="435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7" name="Acrobat Document" r:id="rId12" imgW="8019607" imgH="5666911" progId="AcroExch.Document.DC">
                  <p:embed/>
                </p:oleObj>
              </mc:Choice>
              <mc:Fallback>
                <p:oleObj name="Acrobat Document" r:id="rId12" imgW="8019607" imgH="566691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946400" y="1808163"/>
                        <a:ext cx="6157913" cy="4351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ontrols>
      <mc:AlternateContent xmlns:mc="http://schemas.openxmlformats.org/markup-compatibility/2006">
        <mc:Choice xmlns:v="urn:schemas-microsoft-com:vml" Requires="v">
          <p:control spid="2228" name="TextBox1" r:id="rId2" imgW="752400" imgH="285840"/>
        </mc:Choice>
        <mc:Fallback>
          <p:control name="TextBox1" r:id="rId2" imgW="752400" imgH="285840">
            <p:pic>
              <p:nvPicPr>
                <p:cNvPr id="6" name="TextBox1">
                  <a:extLst>
                    <a:ext uri="{FF2B5EF4-FFF2-40B4-BE49-F238E27FC236}">
                      <a16:creationId xmlns:a16="http://schemas.microsoft.com/office/drawing/2014/main" id="{E0A97077-A2B0-41CB-9978-498F58D2C8D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313248" y="2548732"/>
                  <a:ext cx="749300" cy="28779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29" name="TextBox2" r:id="rId3" imgW="752400" imgH="285840"/>
        </mc:Choice>
        <mc:Fallback>
          <p:control name="TextBox2" r:id="rId3" imgW="752400" imgH="285840">
            <p:pic>
              <p:nvPicPr>
                <p:cNvPr id="3" name="TextBox2">
                  <a:extLst>
                    <a:ext uri="{FF2B5EF4-FFF2-40B4-BE49-F238E27FC236}">
                      <a16:creationId xmlns:a16="http://schemas.microsoft.com/office/drawing/2014/main" id="{A0E358D2-6A2E-4C1B-AE3D-E0EF5D1D8D3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436338" y="2555875"/>
                  <a:ext cx="747712" cy="28779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30" name="TextBox3" r:id="rId4" imgW="752400" imgH="285840"/>
        </mc:Choice>
        <mc:Fallback>
          <p:control name="TextBox3" r:id="rId4" imgW="752400" imgH="285840">
            <p:pic>
              <p:nvPicPr>
                <p:cNvPr id="4" name="TextBox3">
                  <a:extLst>
                    <a:ext uri="{FF2B5EF4-FFF2-40B4-BE49-F238E27FC236}">
                      <a16:creationId xmlns:a16="http://schemas.microsoft.com/office/drawing/2014/main" id="{A5F9480A-12BA-4716-9782-023F44D3404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234908" y="2555876"/>
                  <a:ext cx="747712" cy="28779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31" name="TextBox4" r:id="rId5" imgW="752400" imgH="285840"/>
        </mc:Choice>
        <mc:Fallback>
          <p:control name="TextBox4" r:id="rId5" imgW="752400" imgH="285840">
            <p:pic>
              <p:nvPicPr>
                <p:cNvPr id="7" name="TextBox4">
                  <a:extLst>
                    <a:ext uri="{FF2B5EF4-FFF2-40B4-BE49-F238E27FC236}">
                      <a16:creationId xmlns:a16="http://schemas.microsoft.com/office/drawing/2014/main" id="{DB77B7A9-48F3-41A3-BB51-B030F00A050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313612" y="3722461"/>
                  <a:ext cx="749300" cy="28779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32" name="TextBox5" r:id="rId6" imgW="838080" imgH="285840"/>
        </mc:Choice>
        <mc:Fallback>
          <p:control name="TextBox5" r:id="rId6" imgW="838080" imgH="285840">
            <p:pic>
              <p:nvPicPr>
                <p:cNvPr id="8" name="TextBox5">
                  <a:extLst>
                    <a:ext uri="{FF2B5EF4-FFF2-40B4-BE49-F238E27FC236}">
                      <a16:creationId xmlns:a16="http://schemas.microsoft.com/office/drawing/2014/main" id="{1446C5D3-0E01-4CE6-8D90-4EB992B99D8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097382" y="4262154"/>
                  <a:ext cx="835435" cy="28779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33" name="TextBox7" r:id="rId7" imgW="752400" imgH="285840"/>
        </mc:Choice>
        <mc:Fallback>
          <p:control name="TextBox7" r:id="rId7" imgW="752400" imgH="285840">
            <p:pic>
              <p:nvPicPr>
                <p:cNvPr id="10" name="TextBox7">
                  <a:extLst>
                    <a:ext uri="{FF2B5EF4-FFF2-40B4-BE49-F238E27FC236}">
                      <a16:creationId xmlns:a16="http://schemas.microsoft.com/office/drawing/2014/main" id="{A064B750-306C-4DD6-B6B1-A62BDDA1885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025538" y="5154842"/>
                  <a:ext cx="747713" cy="28779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34" name="TextBox8" r:id="rId8" imgW="838080" imgH="314280"/>
        </mc:Choice>
        <mc:Fallback>
          <p:control name="TextBox8" r:id="rId8" imgW="838080" imgH="314280">
            <p:pic>
              <p:nvPicPr>
                <p:cNvPr id="11" name="TextBox8">
                  <a:extLst>
                    <a:ext uri="{FF2B5EF4-FFF2-40B4-BE49-F238E27FC236}">
                      <a16:creationId xmlns:a16="http://schemas.microsoft.com/office/drawing/2014/main" id="{AFFF4A0E-8E1D-42B3-9DF9-56CF37E1F53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555288" y="3984173"/>
                  <a:ext cx="835435" cy="31795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35" name="TextBox10" r:id="rId9" imgW="1123920" imgH="285840"/>
        </mc:Choice>
        <mc:Fallback>
          <p:control name="TextBox10" r:id="rId9" imgW="1123920" imgH="285840">
            <p:pic>
              <p:nvPicPr>
                <p:cNvPr id="13" name="TextBox10">
                  <a:extLst>
                    <a:ext uri="{FF2B5EF4-FFF2-40B4-BE49-F238E27FC236}">
                      <a16:creationId xmlns:a16="http://schemas.microsoft.com/office/drawing/2014/main" id="{8DC6DFFE-6126-4BC6-B2CD-91D0799DC0D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500846" y="1950585"/>
                  <a:ext cx="1123405" cy="28779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36" name="TextBox11" r:id="rId10" imgW="819000" imgH="285840"/>
        </mc:Choice>
        <mc:Fallback>
          <p:control name="TextBox11" r:id="rId10" imgW="819000" imgH="285840">
            <p:pic>
              <p:nvPicPr>
                <p:cNvPr id="14" name="TextBox11">
                  <a:extLst>
                    <a:ext uri="{FF2B5EF4-FFF2-40B4-BE49-F238E27FC236}">
                      <a16:creationId xmlns:a16="http://schemas.microsoft.com/office/drawing/2014/main" id="{D9C464E3-352A-42D2-8557-4B092BCCC5D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116888" y="1950585"/>
                  <a:ext cx="818106" cy="28779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20330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DAA38-389A-475E-8DCC-C795C410F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Bibliografie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0865A-37E0-4D43-B6C1-7C65F77C1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o-RO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https://www.youtube.com/watch?v=h-syz1vPco0&amp;ab_channel=BoeriuDan</a:t>
            </a:r>
            <a:r>
              <a:rPr lang="en-US" sz="1800" u="sng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o-RO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https://www.youtube.com/watch?v=tRBY8i-KxQQ&amp;ab_channel=TheAimee73</a:t>
            </a:r>
            <a:endParaRPr lang="en-US" u="sng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o-RO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https://www.youtube.com/watch?v=Ss3-4XT6aDA&amp;ab_channel=SpaforMind%2CHeart%26Soul</a:t>
            </a:r>
            <a:r>
              <a:rPr lang="ro-R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https://www.twinkl.ro/resource/lumea-insectelor-prezentare-power-point-ro1-mem-24</a:t>
            </a:r>
            <a:endParaRPr lang="en-US" sz="18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https://www.twinkl.ro/resource/ro-t-t-982-identifica-parile-unei-insecte-fia-de-lucru-romanian-romana</a:t>
            </a:r>
            <a:endParaRPr lang="en-US" sz="18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03200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290</TotalTime>
  <Words>111</Words>
  <Application>Microsoft Office PowerPoint</Application>
  <PresentationFormat>Widescreen</PresentationFormat>
  <Paragraphs>10</Paragraphs>
  <Slides>5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Trebuchet MS</vt:lpstr>
      <vt:lpstr>Wingdings 3</vt:lpstr>
      <vt:lpstr>Facet</vt:lpstr>
      <vt:lpstr>Presentation</vt:lpstr>
      <vt:lpstr>Acrobat Document</vt:lpstr>
      <vt:lpstr>     Biologie clasa a VI-a </vt:lpstr>
      <vt:lpstr>Apasă și recunoaște!</vt:lpstr>
      <vt:lpstr>Apasă pe imagine și observăm!</vt:lpstr>
      <vt:lpstr>Completăm spațiile goale!</vt:lpstr>
      <vt:lpstr>Bibliografie: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Caracterizare insecte</dc:title>
  <dc:creator>Cecilia Drăgoiu</dc:creator>
  <cp:lastModifiedBy>SEVER CIOBANU</cp:lastModifiedBy>
  <cp:revision>22</cp:revision>
  <dcterms:created xsi:type="dcterms:W3CDTF">2020-11-15T17:22:30Z</dcterms:created>
  <dcterms:modified xsi:type="dcterms:W3CDTF">2020-11-20T12:44:05Z</dcterms:modified>
</cp:coreProperties>
</file>