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 1" charset="1" panose="020B0503030501040103"/>
      <p:regular r:id="rId10"/>
    </p:embeddedFont>
    <p:embeddedFont>
      <p:font typeface="Canva Sans 1 Bold" charset="1" panose="020B0803030501040103"/>
      <p:regular r:id="rId11"/>
    </p:embeddedFont>
    <p:embeddedFont>
      <p:font typeface="Canva Sans 1 Italics" charset="1" panose="020B0503030501040103"/>
      <p:regular r:id="rId12"/>
    </p:embeddedFont>
    <p:embeddedFont>
      <p:font typeface="Canva Sans 1 Bold Italics" charset="1" panose="020B0803030501040103"/>
      <p:regular r:id="rId13"/>
    </p:embeddedFont>
    <p:embeddedFont>
      <p:font typeface="Canva Sans 2" charset="1" panose="020B0503030501040103"/>
      <p:regular r:id="rId14"/>
    </p:embeddedFont>
    <p:embeddedFont>
      <p:font typeface="Canva Sans 2 Bold" charset="1" panose="020B0803030501040103"/>
      <p:regular r:id="rId15"/>
    </p:embeddedFont>
    <p:embeddedFont>
      <p:font typeface="Canva Sans 2 Italics" charset="1" panose="020B0503030501040103"/>
      <p:regular r:id="rId16"/>
    </p:embeddedFont>
    <p:embeddedFont>
      <p:font typeface="Canva Sans 2 Bold Italics" charset="1" panose="020B0803030501040103"/>
      <p:regular r:id="rId17"/>
    </p:embeddedFont>
    <p:embeddedFont>
      <p:font typeface="Canva Sans 2 Medium" charset="1" panose="020B0603030501040103"/>
      <p:regular r:id="rId18"/>
    </p:embeddedFont>
    <p:embeddedFont>
      <p:font typeface="Canva Sans 2 Medium Italics" charset="1" panose="020B0603030501040103"/>
      <p:regular r:id="rId19"/>
    </p:embeddedFont>
    <p:embeddedFont>
      <p:font typeface="More Sugar" charset="1" panose="00000000000000000000"/>
      <p:regular r:id="rId20"/>
    </p:embeddedFont>
    <p:embeddedFont>
      <p:font typeface="More Sugar Thin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jpeg" Type="http://schemas.openxmlformats.org/officeDocument/2006/relationships/image"/><Relationship Id="rId3" Target="../media/aADrzKM9bes.mp3" Type="http://schemas.microsoft.com/office/2007/relationships/media"/><Relationship Id="rId4" Target="../media/aADrzKM9bes.mp3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52.svg" Type="http://schemas.openxmlformats.org/officeDocument/2006/relationships/image"/><Relationship Id="rId12" Target="../media/image53.png" Type="http://schemas.openxmlformats.org/officeDocument/2006/relationships/image"/><Relationship Id="rId13" Target="../media/image54.svg" Type="http://schemas.openxmlformats.org/officeDocument/2006/relationships/image"/><Relationship Id="rId14" Target="../media/image55.png" Type="http://schemas.openxmlformats.org/officeDocument/2006/relationships/image"/><Relationship Id="rId15" Target="../media/image56.sv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media/image6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Relationship Id="rId5" Target="../media/image69.png" Type="http://schemas.openxmlformats.org/officeDocument/2006/relationships/image"/><Relationship Id="rId6" Target="../media/image70.svg" Type="http://schemas.openxmlformats.org/officeDocument/2006/relationships/image"/><Relationship Id="rId7" Target="../media/image71.png" Type="http://schemas.openxmlformats.org/officeDocument/2006/relationships/image"/><Relationship Id="rId8" Target="../media/image72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5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6.png" Type="http://schemas.openxmlformats.org/officeDocument/2006/relationships/image"/><Relationship Id="rId6" Target="../media/image77.png" Type="http://schemas.openxmlformats.org/officeDocument/2006/relationships/image"/><Relationship Id="rId7" Target="../media/image7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gif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41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86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90461" y="1171893"/>
            <a:ext cx="11907078" cy="2793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1 Bold"/>
              </a:rPr>
              <a:t>COD: PRI_BS_PROGRAMUL_MEU_ZILNIC_RO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1 Bold"/>
              </a:rPr>
              <a:t>CATEGORIE: ABILITĂȚI DE BAZĂ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1 Bold"/>
              </a:rPr>
              <a:t>NIVEL:Primar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802159" y="3310356"/>
            <a:ext cx="15457141" cy="6159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3"/>
              </a:lnSpc>
              <a:spcBef>
                <a:spcPct val="0"/>
              </a:spcBef>
            </a:pPr>
            <a:r>
              <a:rPr lang="en-US" sz="3495">
                <a:solidFill>
                  <a:srgbClr val="000000"/>
                </a:solidFill>
                <a:latin typeface="Canva Sans 1 Bold"/>
              </a:rPr>
              <a:t>OBIECTIVE: stabilirea unei rutine zilnice care va ajuta copilul cu TSA să se simtă în siguranță și să știe ce va urma să se  întâmple în ziua respectivă. </a:t>
            </a:r>
          </a:p>
          <a:p>
            <a:pPr algn="ctr">
              <a:lnSpc>
                <a:spcPts val="4893"/>
              </a:lnSpc>
              <a:spcBef>
                <a:spcPct val="0"/>
              </a:spcBef>
            </a:pPr>
            <a:r>
              <a:rPr lang="en-US" sz="3495">
                <a:solidFill>
                  <a:srgbClr val="000000"/>
                </a:solidFill>
                <a:latin typeface="Canva Sans 1 Bold"/>
              </a:rPr>
              <a:t>INDICAȚII: La finalul materialului cerem copiilor să detalieze programul lor zilnic. Putem observa discordanțele care apar în rutina zilnică a elevului și împreună cu familia stabilim un program zilnic care să-i ofere elevului siguranță și stabilitate emoțională.</a:t>
            </a:r>
          </a:p>
          <a:p>
            <a:pPr algn="ctr">
              <a:lnSpc>
                <a:spcPts val="4893"/>
              </a:lnSpc>
              <a:spcBef>
                <a:spcPct val="0"/>
              </a:spcBef>
            </a:pPr>
            <a:r>
              <a:rPr lang="en-US" sz="3495">
                <a:solidFill>
                  <a:srgbClr val="000000"/>
                </a:solidFill>
                <a:latin typeface="Canva Sans 1 Bold"/>
              </a:rPr>
              <a:t>APP/PROGRAM: CANVA</a:t>
            </a:r>
          </a:p>
          <a:p>
            <a:pPr algn="ctr">
              <a:lnSpc>
                <a:spcPts val="4893"/>
              </a:lnSpc>
              <a:spcBef>
                <a:spcPct val="0"/>
              </a:spcBef>
            </a:pPr>
            <a:r>
              <a:rPr lang="en-US" sz="3495">
                <a:solidFill>
                  <a:srgbClr val="000000"/>
                </a:solidFill>
                <a:latin typeface="Canva Sans 1 Bold"/>
              </a:rPr>
              <a:t>CREAT DE: Profesor: Birău Florica Daniela             </a:t>
            </a:r>
          </a:p>
          <a:p>
            <a:pPr algn="ctr">
              <a:lnSpc>
                <a:spcPts val="4893"/>
              </a:lnSpc>
              <a:spcBef>
                <a:spcPct val="0"/>
              </a:spcBef>
            </a:pPr>
            <a:r>
              <a:rPr lang="en-US" sz="3495">
                <a:solidFill>
                  <a:srgbClr val="000000"/>
                </a:solidFill>
                <a:latin typeface="Canva Sans 1 Bold"/>
              </a:rPr>
              <a:t>de la CSEI nr.1, Oradea</a:t>
            </a:r>
          </a:p>
        </p:txBody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4"/>
                </p:tgtEl>
              </p:cBhvr>
            </p:cmd>
            <p:audio>
              <p:cMediaNode vol="54000" showWhenStopped="false">
                <p:cTn/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63949" y="2488241"/>
            <a:ext cx="14659883" cy="9052478"/>
          </a:xfrm>
          <a:custGeom>
            <a:avLst/>
            <a:gdLst/>
            <a:ahLst/>
            <a:cxnLst/>
            <a:rect r="r" b="b" t="t" l="l"/>
            <a:pathLst>
              <a:path h="9052478" w="14659883">
                <a:moveTo>
                  <a:pt x="0" y="0"/>
                </a:moveTo>
                <a:lnTo>
                  <a:pt x="14659883" y="0"/>
                </a:lnTo>
                <a:lnTo>
                  <a:pt x="14659883" y="9052478"/>
                </a:lnTo>
                <a:lnTo>
                  <a:pt x="0" y="905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298541">
            <a:off x="10041096" y="173625"/>
            <a:ext cx="4161897" cy="3641660"/>
            <a:chOff x="0" y="0"/>
            <a:chExt cx="812800" cy="711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Întors acasă, iau prânzul cu familia mea!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4869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71719" y="3010468"/>
            <a:ext cx="3005394" cy="5346130"/>
            <a:chOff x="0" y="0"/>
            <a:chExt cx="4007193" cy="71281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46841"/>
              <a:ext cx="4007193" cy="3781333"/>
            </a:xfrm>
            <a:custGeom>
              <a:avLst/>
              <a:gdLst/>
              <a:ahLst/>
              <a:cxnLst/>
              <a:rect r="r" b="b" t="t" l="l"/>
              <a:pathLst>
                <a:path h="3781333" w="4007193">
                  <a:moveTo>
                    <a:pt x="0" y="0"/>
                  </a:moveTo>
                  <a:lnTo>
                    <a:pt x="4007193" y="0"/>
                  </a:lnTo>
                  <a:lnTo>
                    <a:pt x="4007193" y="3781333"/>
                  </a:lnTo>
                  <a:lnTo>
                    <a:pt x="0" y="378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50885" y="0"/>
              <a:ext cx="3007973" cy="3346841"/>
            </a:xfrm>
            <a:custGeom>
              <a:avLst/>
              <a:gdLst/>
              <a:ahLst/>
              <a:cxnLst/>
              <a:rect r="r" b="b" t="t" l="l"/>
              <a:pathLst>
                <a:path h="3346841" w="3007973">
                  <a:moveTo>
                    <a:pt x="0" y="0"/>
                  </a:moveTo>
                  <a:lnTo>
                    <a:pt x="3007973" y="0"/>
                  </a:lnTo>
                  <a:lnTo>
                    <a:pt x="3007973" y="3346841"/>
                  </a:lnTo>
                  <a:lnTo>
                    <a:pt x="0" y="334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364992" y="7621222"/>
            <a:ext cx="2894308" cy="1931293"/>
          </a:xfrm>
          <a:custGeom>
            <a:avLst/>
            <a:gdLst/>
            <a:ahLst/>
            <a:cxnLst/>
            <a:rect r="r" b="b" t="t" l="l"/>
            <a:pathLst>
              <a:path h="1931293" w="2894308">
                <a:moveTo>
                  <a:pt x="0" y="0"/>
                </a:moveTo>
                <a:lnTo>
                  <a:pt x="2894308" y="0"/>
                </a:lnTo>
                <a:lnTo>
                  <a:pt x="2894308" y="1931293"/>
                </a:lnTo>
                <a:lnTo>
                  <a:pt x="0" y="19312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88989" y="8467430"/>
            <a:ext cx="2023157" cy="1581741"/>
          </a:xfrm>
          <a:custGeom>
            <a:avLst/>
            <a:gdLst/>
            <a:ahLst/>
            <a:cxnLst/>
            <a:rect r="r" b="b" t="t" l="l"/>
            <a:pathLst>
              <a:path h="1581741" w="2023157">
                <a:moveTo>
                  <a:pt x="0" y="0"/>
                </a:moveTo>
                <a:lnTo>
                  <a:pt x="2023157" y="0"/>
                </a:lnTo>
                <a:lnTo>
                  <a:pt x="2023157" y="1581740"/>
                </a:lnTo>
                <a:lnTo>
                  <a:pt x="0" y="1581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67277" y="6798761"/>
            <a:ext cx="3912377" cy="3115675"/>
          </a:xfrm>
          <a:custGeom>
            <a:avLst/>
            <a:gdLst/>
            <a:ahLst/>
            <a:cxnLst/>
            <a:rect r="r" b="b" t="t" l="l"/>
            <a:pathLst>
              <a:path h="3115675" w="3912377">
                <a:moveTo>
                  <a:pt x="0" y="0"/>
                </a:moveTo>
                <a:lnTo>
                  <a:pt x="3912377" y="0"/>
                </a:lnTo>
                <a:lnTo>
                  <a:pt x="3912377" y="3115674"/>
                </a:lnTo>
                <a:lnTo>
                  <a:pt x="0" y="3115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36657" y="8467430"/>
            <a:ext cx="5390609" cy="1803404"/>
          </a:xfrm>
          <a:custGeom>
            <a:avLst/>
            <a:gdLst/>
            <a:ahLst/>
            <a:cxnLst/>
            <a:rect r="r" b="b" t="t" l="l"/>
            <a:pathLst>
              <a:path h="1803404" w="5390609">
                <a:moveTo>
                  <a:pt x="0" y="0"/>
                </a:moveTo>
                <a:lnTo>
                  <a:pt x="5390610" y="0"/>
                </a:lnTo>
                <a:lnTo>
                  <a:pt x="5390610" y="1803403"/>
                </a:lnTo>
                <a:lnTo>
                  <a:pt x="0" y="18034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100653">
            <a:off x="12263505" y="798494"/>
            <a:ext cx="4561131" cy="3990989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După prânz mă joc puțin 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cu jucăriile mele preferate!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ACF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17220" y="0"/>
            <a:ext cx="6004974" cy="6037908"/>
          </a:xfrm>
          <a:custGeom>
            <a:avLst/>
            <a:gdLst/>
            <a:ahLst/>
            <a:cxnLst/>
            <a:rect r="r" b="b" t="t" l="l"/>
            <a:pathLst>
              <a:path h="6037908" w="6004974">
                <a:moveTo>
                  <a:pt x="0" y="0"/>
                </a:moveTo>
                <a:lnTo>
                  <a:pt x="6004974" y="0"/>
                </a:lnTo>
                <a:lnTo>
                  <a:pt x="6004974" y="6037908"/>
                </a:lnTo>
                <a:lnTo>
                  <a:pt x="0" y="603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3939" y="397907"/>
            <a:ext cx="3929819" cy="8229600"/>
          </a:xfrm>
          <a:custGeom>
            <a:avLst/>
            <a:gdLst/>
            <a:ahLst/>
            <a:cxnLst/>
            <a:rect r="r" b="b" t="t" l="l"/>
            <a:pathLst>
              <a:path h="8229600" w="3929819">
                <a:moveTo>
                  <a:pt x="0" y="0"/>
                </a:moveTo>
                <a:lnTo>
                  <a:pt x="3929819" y="0"/>
                </a:lnTo>
                <a:lnTo>
                  <a:pt x="39298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32060" y="397907"/>
            <a:ext cx="4182533" cy="8229600"/>
          </a:xfrm>
          <a:custGeom>
            <a:avLst/>
            <a:gdLst/>
            <a:ahLst/>
            <a:cxnLst/>
            <a:rect r="r" b="b" t="t" l="l"/>
            <a:pathLst>
              <a:path h="8229600" w="4182533">
                <a:moveTo>
                  <a:pt x="0" y="0"/>
                </a:moveTo>
                <a:lnTo>
                  <a:pt x="4182534" y="0"/>
                </a:lnTo>
                <a:lnTo>
                  <a:pt x="41825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24895" y="3435922"/>
            <a:ext cx="10038210" cy="6851078"/>
          </a:xfrm>
          <a:custGeom>
            <a:avLst/>
            <a:gdLst/>
            <a:ahLst/>
            <a:cxnLst/>
            <a:rect r="r" b="b" t="t" l="l"/>
            <a:pathLst>
              <a:path h="6851078" w="10038210">
                <a:moveTo>
                  <a:pt x="0" y="0"/>
                </a:moveTo>
                <a:lnTo>
                  <a:pt x="10038210" y="0"/>
                </a:lnTo>
                <a:lnTo>
                  <a:pt x="10038210" y="6851078"/>
                </a:lnTo>
                <a:lnTo>
                  <a:pt x="0" y="6851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298541">
            <a:off x="8963774" y="498534"/>
            <a:ext cx="4757789" cy="4163065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041E7C"/>
                  </a:solidFill>
                  <a:latin typeface="Canva Sans 1 Bold"/>
                </a:rPr>
                <a:t>Somnul de amiază este foarte important!</a:t>
              </a:r>
            </a:p>
            <a:p>
              <a:pPr algn="ctr">
                <a:lnSpc>
                  <a:spcPts val="3920"/>
                </a:lnSpc>
              </a:pPr>
              <a:r>
                <a:rPr lang="en-US" sz="2800">
                  <a:solidFill>
                    <a:srgbClr val="041E7C"/>
                  </a:solidFill>
                  <a:latin typeface="Canva Sans 1 Bold"/>
                </a:rPr>
                <a:t>Eu întotdeauna dorm </a:t>
              </a:r>
            </a:p>
            <a:p>
              <a:pPr algn="ctr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41E7C"/>
                  </a:solidFill>
                  <a:latin typeface="Canva Sans 1 Bold"/>
                </a:rPr>
                <a:t>o oră la amiază!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3220" y="-1785261"/>
            <a:ext cx="14767292" cy="12072261"/>
          </a:xfrm>
          <a:custGeom>
            <a:avLst/>
            <a:gdLst/>
            <a:ahLst/>
            <a:cxnLst/>
            <a:rect r="r" b="b" t="t" l="l"/>
            <a:pathLst>
              <a:path h="12072261" w="14767292">
                <a:moveTo>
                  <a:pt x="0" y="0"/>
                </a:moveTo>
                <a:lnTo>
                  <a:pt x="14767291" y="0"/>
                </a:lnTo>
                <a:lnTo>
                  <a:pt x="14767291" y="12072261"/>
                </a:lnTo>
                <a:lnTo>
                  <a:pt x="0" y="1207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258453" y="1922124"/>
            <a:ext cx="4269547" cy="6442751"/>
            <a:chOff x="0" y="0"/>
            <a:chExt cx="5692729" cy="8590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355679" y="0"/>
              <a:ext cx="3704594" cy="4121940"/>
            </a:xfrm>
            <a:custGeom>
              <a:avLst/>
              <a:gdLst/>
              <a:ahLst/>
              <a:cxnLst/>
              <a:rect r="r" b="b" t="t" l="l"/>
              <a:pathLst>
                <a:path h="4121940" w="3704594">
                  <a:moveTo>
                    <a:pt x="0" y="0"/>
                  </a:moveTo>
                  <a:lnTo>
                    <a:pt x="3704593" y="0"/>
                  </a:lnTo>
                  <a:lnTo>
                    <a:pt x="3704593" y="4121940"/>
                  </a:lnTo>
                  <a:lnTo>
                    <a:pt x="0" y="4121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80736"/>
              <a:ext cx="5692729" cy="6009599"/>
            </a:xfrm>
            <a:custGeom>
              <a:avLst/>
              <a:gdLst/>
              <a:ahLst/>
              <a:cxnLst/>
              <a:rect r="r" b="b" t="t" l="l"/>
              <a:pathLst>
                <a:path h="6009599" w="5692729">
                  <a:moveTo>
                    <a:pt x="0" y="0"/>
                  </a:moveTo>
                  <a:lnTo>
                    <a:pt x="5692729" y="0"/>
                  </a:lnTo>
                  <a:lnTo>
                    <a:pt x="5692729" y="6009599"/>
                  </a:lnTo>
                  <a:lnTo>
                    <a:pt x="0" y="6009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298541">
            <a:off x="9974766" y="1216835"/>
            <a:ext cx="4509710" cy="3945996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După ce mă trezesc îmi fac temele sau citesc puțin!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52" r="0" b="-70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773251"/>
            <a:ext cx="6241458" cy="5742141"/>
          </a:xfrm>
          <a:custGeom>
            <a:avLst/>
            <a:gdLst/>
            <a:ahLst/>
            <a:cxnLst/>
            <a:rect r="r" b="b" t="t" l="l"/>
            <a:pathLst>
              <a:path h="5742141" w="6241458">
                <a:moveTo>
                  <a:pt x="0" y="0"/>
                </a:moveTo>
                <a:lnTo>
                  <a:pt x="6241458" y="0"/>
                </a:lnTo>
                <a:lnTo>
                  <a:pt x="6241458" y="5742141"/>
                </a:lnTo>
                <a:lnTo>
                  <a:pt x="0" y="5742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48863" y="3400139"/>
            <a:ext cx="3210437" cy="6057428"/>
          </a:xfrm>
          <a:custGeom>
            <a:avLst/>
            <a:gdLst/>
            <a:ahLst/>
            <a:cxnLst/>
            <a:rect r="r" b="b" t="t" l="l"/>
            <a:pathLst>
              <a:path h="6057428" w="3210437">
                <a:moveTo>
                  <a:pt x="0" y="0"/>
                </a:moveTo>
                <a:lnTo>
                  <a:pt x="3210437" y="0"/>
                </a:lnTo>
                <a:lnTo>
                  <a:pt x="3210437" y="6057428"/>
                </a:lnTo>
                <a:lnTo>
                  <a:pt x="0" y="605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982272" y="1837561"/>
            <a:ext cx="4953855" cy="8109880"/>
            <a:chOff x="0" y="0"/>
            <a:chExt cx="6605139" cy="108131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4508268"/>
              <a:ext cx="6605139" cy="6304906"/>
            </a:xfrm>
            <a:custGeom>
              <a:avLst/>
              <a:gdLst/>
              <a:ahLst/>
              <a:cxnLst/>
              <a:rect r="r" b="b" t="t" l="l"/>
              <a:pathLst>
                <a:path h="6304906" w="6605139">
                  <a:moveTo>
                    <a:pt x="0" y="0"/>
                  </a:moveTo>
                  <a:lnTo>
                    <a:pt x="6605139" y="0"/>
                  </a:lnTo>
                  <a:lnTo>
                    <a:pt x="6605139" y="6304906"/>
                  </a:lnTo>
                  <a:lnTo>
                    <a:pt x="0" y="6304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6667" y="0"/>
              <a:ext cx="4051806" cy="4508268"/>
            </a:xfrm>
            <a:custGeom>
              <a:avLst/>
              <a:gdLst/>
              <a:ahLst/>
              <a:cxnLst/>
              <a:rect r="r" b="b" t="t" l="l"/>
              <a:pathLst>
                <a:path h="4508268" w="4051806">
                  <a:moveTo>
                    <a:pt x="0" y="0"/>
                  </a:moveTo>
                  <a:lnTo>
                    <a:pt x="4051806" y="0"/>
                  </a:lnTo>
                  <a:lnTo>
                    <a:pt x="4051806" y="4508268"/>
                  </a:lnTo>
                  <a:lnTo>
                    <a:pt x="0" y="4508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298541">
            <a:off x="10189659" y="-219293"/>
            <a:ext cx="4856389" cy="4113708"/>
            <a:chOff x="0" y="0"/>
            <a:chExt cx="914012" cy="7742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4023" cy="774233"/>
            </a:xfrm>
            <a:custGeom>
              <a:avLst/>
              <a:gdLst/>
              <a:ahLst/>
              <a:cxnLst/>
              <a:rect r="r" b="b" t="t" l="l"/>
              <a:pathLst>
                <a:path h="774233" w="914023">
                  <a:moveTo>
                    <a:pt x="629859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0187"/>
                  </a:cubicBezTo>
                  <a:cubicBezTo>
                    <a:pt x="0" y="449202"/>
                    <a:pt x="66279" y="544343"/>
                    <a:pt x="162037" y="588484"/>
                  </a:cubicBezTo>
                  <a:lnTo>
                    <a:pt x="162037" y="774233"/>
                  </a:lnTo>
                  <a:lnTo>
                    <a:pt x="353844" y="614766"/>
                  </a:lnTo>
                  <a:lnTo>
                    <a:pt x="629859" y="614766"/>
                  </a:lnTo>
                  <a:cubicBezTo>
                    <a:pt x="787574" y="614766"/>
                    <a:pt x="914012" y="491253"/>
                    <a:pt x="914012" y="310167"/>
                  </a:cubicBezTo>
                  <a:cubicBezTo>
                    <a:pt x="914023" y="123512"/>
                    <a:pt x="787574" y="0"/>
                    <a:pt x="629859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914012" cy="6027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0"/>
                </a:lnSpc>
              </a:pPr>
              <a:r>
                <a:rPr lang="en-US" sz="2700">
                  <a:solidFill>
                    <a:srgbClr val="041E7C"/>
                  </a:solidFill>
                  <a:latin typeface="Canva Sans 1 Bold"/>
                </a:rPr>
                <a:t>După amiază ies în parc </a:t>
              </a:r>
            </a:p>
            <a:p>
              <a:pPr algn="ctr">
                <a:lnSpc>
                  <a:spcPts val="3780"/>
                </a:lnSpc>
              </a:pPr>
              <a:r>
                <a:rPr lang="en-US" sz="2700">
                  <a:solidFill>
                    <a:srgbClr val="041E7C"/>
                  </a:solidFill>
                  <a:latin typeface="Canva Sans 1 Bold"/>
                </a:rPr>
                <a:t>cu tata sau mama. </a:t>
              </a:r>
            </a:p>
            <a:p>
              <a:pPr algn="ctr">
                <a:lnSpc>
                  <a:spcPts val="378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041E7C"/>
                  </a:solidFill>
                  <a:latin typeface="Canva Sans 1 Bold"/>
                </a:rPr>
                <a:t>Aici mă întâlnesc cu prietenii mei!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667" r="0" b="-401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63949" y="2488241"/>
            <a:ext cx="14659883" cy="9052478"/>
          </a:xfrm>
          <a:custGeom>
            <a:avLst/>
            <a:gdLst/>
            <a:ahLst/>
            <a:cxnLst/>
            <a:rect r="r" b="b" t="t" l="l"/>
            <a:pathLst>
              <a:path h="9052478" w="14659883">
                <a:moveTo>
                  <a:pt x="0" y="0"/>
                </a:moveTo>
                <a:lnTo>
                  <a:pt x="14659883" y="0"/>
                </a:lnTo>
                <a:lnTo>
                  <a:pt x="14659883" y="9052478"/>
                </a:lnTo>
                <a:lnTo>
                  <a:pt x="0" y="905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298541">
            <a:off x="9527720" y="153268"/>
            <a:ext cx="3673920" cy="3214680"/>
            <a:chOff x="0" y="0"/>
            <a:chExt cx="812800" cy="711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Seara, luăm cina 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în familie!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58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94649" y="0"/>
            <a:ext cx="6004974" cy="6037908"/>
          </a:xfrm>
          <a:custGeom>
            <a:avLst/>
            <a:gdLst/>
            <a:ahLst/>
            <a:cxnLst/>
            <a:rect r="r" b="b" t="t" l="l"/>
            <a:pathLst>
              <a:path h="6037908" w="6004974">
                <a:moveTo>
                  <a:pt x="0" y="0"/>
                </a:moveTo>
                <a:lnTo>
                  <a:pt x="6004974" y="0"/>
                </a:lnTo>
                <a:lnTo>
                  <a:pt x="6004974" y="6037908"/>
                </a:lnTo>
                <a:lnTo>
                  <a:pt x="0" y="603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69377" y="213888"/>
            <a:ext cx="4182533" cy="8229600"/>
          </a:xfrm>
          <a:custGeom>
            <a:avLst/>
            <a:gdLst/>
            <a:ahLst/>
            <a:cxnLst/>
            <a:rect r="r" b="b" t="t" l="l"/>
            <a:pathLst>
              <a:path h="8229600" w="4182533">
                <a:moveTo>
                  <a:pt x="0" y="0"/>
                </a:moveTo>
                <a:lnTo>
                  <a:pt x="4182533" y="0"/>
                </a:lnTo>
                <a:lnTo>
                  <a:pt x="41825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24895" y="3435922"/>
            <a:ext cx="10038210" cy="6851078"/>
          </a:xfrm>
          <a:custGeom>
            <a:avLst/>
            <a:gdLst/>
            <a:ahLst/>
            <a:cxnLst/>
            <a:rect r="r" b="b" t="t" l="l"/>
            <a:pathLst>
              <a:path h="6851078" w="10038210">
                <a:moveTo>
                  <a:pt x="0" y="0"/>
                </a:moveTo>
                <a:lnTo>
                  <a:pt x="10038210" y="0"/>
                </a:lnTo>
                <a:lnTo>
                  <a:pt x="10038210" y="6851078"/>
                </a:lnTo>
                <a:lnTo>
                  <a:pt x="0" y="6851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5076" y="519443"/>
            <a:ext cx="3929819" cy="8229600"/>
          </a:xfrm>
          <a:custGeom>
            <a:avLst/>
            <a:gdLst/>
            <a:ahLst/>
            <a:cxnLst/>
            <a:rect r="r" b="b" t="t" l="l"/>
            <a:pathLst>
              <a:path h="8229600" w="3929819">
                <a:moveTo>
                  <a:pt x="0" y="0"/>
                </a:moveTo>
                <a:lnTo>
                  <a:pt x="3929819" y="0"/>
                </a:lnTo>
                <a:lnTo>
                  <a:pt x="39298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298541">
            <a:off x="9302503" y="702807"/>
            <a:ext cx="4395348" cy="3845929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Noapte bună! A sosit momentul pentru somnic!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85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84123" y="1584156"/>
            <a:ext cx="12519754" cy="7118688"/>
          </a:xfrm>
          <a:custGeom>
            <a:avLst/>
            <a:gdLst/>
            <a:ahLst/>
            <a:cxnLst/>
            <a:rect r="r" b="b" t="t" l="l"/>
            <a:pathLst>
              <a:path h="7118688" w="12519754">
                <a:moveTo>
                  <a:pt x="0" y="0"/>
                </a:moveTo>
                <a:lnTo>
                  <a:pt x="12519754" y="0"/>
                </a:lnTo>
                <a:lnTo>
                  <a:pt x="12519754" y="7118688"/>
                </a:lnTo>
                <a:lnTo>
                  <a:pt x="0" y="7118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85" r="-11438" b="-2309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610964">
            <a:off x="1259575" y="2048433"/>
            <a:ext cx="5709699" cy="1391090"/>
          </a:xfrm>
          <a:custGeom>
            <a:avLst/>
            <a:gdLst/>
            <a:ahLst/>
            <a:cxnLst/>
            <a:rect r="r" b="b" t="t" l="l"/>
            <a:pathLst>
              <a:path h="1391090" w="5709699">
                <a:moveTo>
                  <a:pt x="0" y="0"/>
                </a:moveTo>
                <a:lnTo>
                  <a:pt x="5709699" y="0"/>
                </a:lnTo>
                <a:lnTo>
                  <a:pt x="5709699" y="1391091"/>
                </a:lnTo>
                <a:lnTo>
                  <a:pt x="0" y="1391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79175">
            <a:off x="12906673" y="6181832"/>
            <a:ext cx="2269868" cy="2089224"/>
          </a:xfrm>
          <a:custGeom>
            <a:avLst/>
            <a:gdLst/>
            <a:ahLst/>
            <a:cxnLst/>
            <a:rect r="r" b="b" t="t" l="l"/>
            <a:pathLst>
              <a:path h="2089224" w="2269868">
                <a:moveTo>
                  <a:pt x="0" y="0"/>
                </a:moveTo>
                <a:lnTo>
                  <a:pt x="2269868" y="0"/>
                </a:lnTo>
                <a:lnTo>
                  <a:pt x="2269868" y="2089224"/>
                </a:lnTo>
                <a:lnTo>
                  <a:pt x="0" y="208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30153" y="2921416"/>
            <a:ext cx="2185723" cy="2222084"/>
          </a:xfrm>
          <a:custGeom>
            <a:avLst/>
            <a:gdLst/>
            <a:ahLst/>
            <a:cxnLst/>
            <a:rect r="r" b="b" t="t" l="l"/>
            <a:pathLst>
              <a:path h="2222084" w="2185723">
                <a:moveTo>
                  <a:pt x="0" y="0"/>
                </a:moveTo>
                <a:lnTo>
                  <a:pt x="2185723" y="0"/>
                </a:lnTo>
                <a:lnTo>
                  <a:pt x="2185723" y="2222084"/>
                </a:lnTo>
                <a:lnTo>
                  <a:pt x="0" y="2222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84123" y="8645694"/>
            <a:ext cx="1251975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068195" y="767132"/>
            <a:ext cx="3354820" cy="8392912"/>
            <a:chOff x="0" y="0"/>
            <a:chExt cx="4473093" cy="111905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778973"/>
              <a:ext cx="4164631" cy="10411576"/>
            </a:xfrm>
            <a:custGeom>
              <a:avLst/>
              <a:gdLst/>
              <a:ahLst/>
              <a:cxnLst/>
              <a:rect r="r" b="b" t="t" l="l"/>
              <a:pathLst>
                <a:path h="10411576" w="4164631">
                  <a:moveTo>
                    <a:pt x="0" y="0"/>
                  </a:moveTo>
                  <a:lnTo>
                    <a:pt x="4164631" y="0"/>
                  </a:lnTo>
                  <a:lnTo>
                    <a:pt x="4164631" y="10411577"/>
                  </a:lnTo>
                  <a:lnTo>
                    <a:pt x="0" y="1041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62325" y="0"/>
              <a:ext cx="3810768" cy="4240076"/>
            </a:xfrm>
            <a:custGeom>
              <a:avLst/>
              <a:gdLst/>
              <a:ahLst/>
              <a:cxnLst/>
              <a:rect r="r" b="b" t="t" l="l"/>
              <a:pathLst>
                <a:path h="4240076" w="3810768">
                  <a:moveTo>
                    <a:pt x="0" y="0"/>
                  </a:moveTo>
                  <a:lnTo>
                    <a:pt x="3810768" y="0"/>
                  </a:lnTo>
                  <a:lnTo>
                    <a:pt x="3810768" y="4240076"/>
                  </a:lnTo>
                  <a:lnTo>
                    <a:pt x="0" y="4240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857113" y="3110612"/>
            <a:ext cx="5566504" cy="4660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2B3786"/>
                </a:solidFill>
                <a:latin typeface="Canva Sans 1 Bold"/>
              </a:rPr>
              <a:t>Acesta este programul meu zilnic!</a:t>
            </a:r>
            <a:r>
              <a:rPr lang="en-US" sz="4399">
                <a:solidFill>
                  <a:srgbClr val="2B3786"/>
                </a:solidFill>
                <a:latin typeface="Canva Sans 1 Bold"/>
              </a:rPr>
              <a:t>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2B3786"/>
                </a:solidFill>
                <a:latin typeface="Canva Sans 1 Bold"/>
              </a:rPr>
              <a:t>Sunt curios să-l aflu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2B3786"/>
                </a:solidFill>
                <a:latin typeface="Canva Sans 1 Bold"/>
              </a:rPr>
              <a:t>pe al vostru!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86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8083" y="1584156"/>
            <a:ext cx="13951833" cy="7118688"/>
          </a:xfrm>
          <a:custGeom>
            <a:avLst/>
            <a:gdLst/>
            <a:ahLst/>
            <a:cxnLst/>
            <a:rect r="r" b="b" t="t" l="l"/>
            <a:pathLst>
              <a:path h="7118688" w="13951833">
                <a:moveTo>
                  <a:pt x="0" y="0"/>
                </a:moveTo>
                <a:lnTo>
                  <a:pt x="13951834" y="0"/>
                </a:lnTo>
                <a:lnTo>
                  <a:pt x="13951834" y="7118688"/>
                </a:lnTo>
                <a:lnTo>
                  <a:pt x="0" y="7118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85" r="0" b="-2309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07841">
            <a:off x="3259577" y="1960442"/>
            <a:ext cx="4231189" cy="2374336"/>
          </a:xfrm>
          <a:custGeom>
            <a:avLst/>
            <a:gdLst/>
            <a:ahLst/>
            <a:cxnLst/>
            <a:rect r="r" b="b" t="t" l="l"/>
            <a:pathLst>
              <a:path h="2374336" w="4231189">
                <a:moveTo>
                  <a:pt x="0" y="0"/>
                </a:moveTo>
                <a:lnTo>
                  <a:pt x="4231189" y="0"/>
                </a:lnTo>
                <a:lnTo>
                  <a:pt x="4231189" y="2374336"/>
                </a:lnTo>
                <a:lnTo>
                  <a:pt x="0" y="2374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07882" y="4442740"/>
            <a:ext cx="12072236" cy="164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81"/>
              </a:lnSpc>
            </a:pPr>
            <a:r>
              <a:rPr lang="en-US" sz="9558">
                <a:solidFill>
                  <a:srgbClr val="000000"/>
                </a:solidFill>
                <a:latin typeface="More Sugar"/>
              </a:rPr>
              <a:t>Programul meu zilnic!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5142763">
            <a:off x="189671" y="4521691"/>
            <a:ext cx="3956826" cy="964027"/>
          </a:xfrm>
          <a:custGeom>
            <a:avLst/>
            <a:gdLst/>
            <a:ahLst/>
            <a:cxnLst/>
            <a:rect r="r" b="b" t="t" l="l"/>
            <a:pathLst>
              <a:path h="964027" w="3956826">
                <a:moveTo>
                  <a:pt x="0" y="0"/>
                </a:moveTo>
                <a:lnTo>
                  <a:pt x="3956825" y="0"/>
                </a:lnTo>
                <a:lnTo>
                  <a:pt x="3956825" y="964027"/>
                </a:lnTo>
                <a:lnTo>
                  <a:pt x="0" y="964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4313623" y="4766243"/>
            <a:ext cx="3612587" cy="880158"/>
          </a:xfrm>
          <a:custGeom>
            <a:avLst/>
            <a:gdLst/>
            <a:ahLst/>
            <a:cxnLst/>
            <a:rect r="r" b="b" t="t" l="l"/>
            <a:pathLst>
              <a:path h="880158" w="3612587">
                <a:moveTo>
                  <a:pt x="0" y="0"/>
                </a:moveTo>
                <a:lnTo>
                  <a:pt x="3612587" y="0"/>
                </a:lnTo>
                <a:lnTo>
                  <a:pt x="3612587" y="880158"/>
                </a:lnTo>
                <a:lnTo>
                  <a:pt x="0" y="880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76197" y="3750668"/>
            <a:ext cx="1253037" cy="1253037"/>
          </a:xfrm>
          <a:custGeom>
            <a:avLst/>
            <a:gdLst/>
            <a:ahLst/>
            <a:cxnLst/>
            <a:rect r="r" b="b" t="t" l="l"/>
            <a:pathLst>
              <a:path h="1253037" w="1253037">
                <a:moveTo>
                  <a:pt x="0" y="0"/>
                </a:moveTo>
                <a:lnTo>
                  <a:pt x="1253037" y="0"/>
                </a:lnTo>
                <a:lnTo>
                  <a:pt x="1253037" y="1253037"/>
                </a:lnTo>
                <a:lnTo>
                  <a:pt x="0" y="1253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44229" y="5835289"/>
            <a:ext cx="6775482" cy="1964890"/>
          </a:xfrm>
          <a:custGeom>
            <a:avLst/>
            <a:gdLst/>
            <a:ahLst/>
            <a:cxnLst/>
            <a:rect r="r" b="b" t="t" l="l"/>
            <a:pathLst>
              <a:path h="1964890" w="6775482">
                <a:moveTo>
                  <a:pt x="0" y="0"/>
                </a:moveTo>
                <a:lnTo>
                  <a:pt x="6775482" y="0"/>
                </a:lnTo>
                <a:lnTo>
                  <a:pt x="6775482" y="1964889"/>
                </a:lnTo>
                <a:lnTo>
                  <a:pt x="0" y="1964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88522" y="6379620"/>
            <a:ext cx="7286896" cy="780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4"/>
              </a:lnSpc>
            </a:pPr>
            <a:r>
              <a:rPr lang="en-US" sz="4502">
                <a:solidFill>
                  <a:srgbClr val="000000"/>
                </a:solidFill>
                <a:latin typeface="More Sugar"/>
              </a:rPr>
              <a:t>de Birău Florica Daniela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0E3A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26762" y="424185"/>
            <a:ext cx="10887954" cy="9438631"/>
          </a:xfrm>
          <a:custGeom>
            <a:avLst/>
            <a:gdLst/>
            <a:ahLst/>
            <a:cxnLst/>
            <a:rect r="r" b="b" t="t" l="l"/>
            <a:pathLst>
              <a:path h="9438631" w="10887954">
                <a:moveTo>
                  <a:pt x="0" y="0"/>
                </a:moveTo>
                <a:lnTo>
                  <a:pt x="10887953" y="0"/>
                </a:lnTo>
                <a:lnTo>
                  <a:pt x="10887953" y="9438630"/>
                </a:lnTo>
                <a:lnTo>
                  <a:pt x="0" y="9438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84" t="-7755" r="-57339" b="-275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91456" y="2018661"/>
            <a:ext cx="6758566" cy="1959984"/>
          </a:xfrm>
          <a:custGeom>
            <a:avLst/>
            <a:gdLst/>
            <a:ahLst/>
            <a:cxnLst/>
            <a:rect r="r" b="b" t="t" l="l"/>
            <a:pathLst>
              <a:path h="1959984" w="6758566">
                <a:moveTo>
                  <a:pt x="0" y="0"/>
                </a:moveTo>
                <a:lnTo>
                  <a:pt x="6758566" y="0"/>
                </a:lnTo>
                <a:lnTo>
                  <a:pt x="6758566" y="1959984"/>
                </a:lnTo>
                <a:lnTo>
                  <a:pt x="0" y="1959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04169" y="2245801"/>
            <a:ext cx="9333139" cy="164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81"/>
              </a:lnSpc>
            </a:pPr>
            <a:r>
              <a:rPr lang="en-US" sz="9558">
                <a:solidFill>
                  <a:srgbClr val="000000"/>
                </a:solidFill>
                <a:latin typeface="More Sugar"/>
              </a:rPr>
              <a:t>Eu sunt Alex!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5400000">
            <a:off x="4504940" y="5425971"/>
            <a:ext cx="2643644" cy="644088"/>
          </a:xfrm>
          <a:custGeom>
            <a:avLst/>
            <a:gdLst/>
            <a:ahLst/>
            <a:cxnLst/>
            <a:rect r="r" b="b" t="t" l="l"/>
            <a:pathLst>
              <a:path h="644088" w="2643644">
                <a:moveTo>
                  <a:pt x="0" y="0"/>
                </a:moveTo>
                <a:lnTo>
                  <a:pt x="2643644" y="0"/>
                </a:lnTo>
                <a:lnTo>
                  <a:pt x="2643644" y="644088"/>
                </a:lnTo>
                <a:lnTo>
                  <a:pt x="0" y="644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144913" y="4263517"/>
            <a:ext cx="6985988" cy="4259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4"/>
              </a:lnSpc>
            </a:pPr>
            <a:r>
              <a:rPr lang="en-US" sz="4045" spc="80">
                <a:solidFill>
                  <a:srgbClr val="292929"/>
                </a:solidFill>
                <a:latin typeface="Canva Sans 1"/>
              </a:rPr>
              <a:t>Sunt elev în clasa a III-a. </a:t>
            </a:r>
          </a:p>
          <a:p>
            <a:pPr algn="ctr">
              <a:lnSpc>
                <a:spcPts val="5664"/>
              </a:lnSpc>
            </a:pPr>
            <a:r>
              <a:rPr lang="en-US" sz="4045" spc="80">
                <a:solidFill>
                  <a:srgbClr val="292929"/>
                </a:solidFill>
                <a:latin typeface="Canva Sans 1"/>
              </a:rPr>
              <a:t>Eu urmez un program zilnic. </a:t>
            </a:r>
          </a:p>
          <a:p>
            <a:pPr algn="ctr">
              <a:lnSpc>
                <a:spcPts val="5664"/>
              </a:lnSpc>
            </a:pPr>
            <a:r>
              <a:rPr lang="en-US" sz="4045" spc="80">
                <a:solidFill>
                  <a:srgbClr val="292929"/>
                </a:solidFill>
                <a:latin typeface="Canva Sans 1"/>
              </a:rPr>
              <a:t>Daca sunteți curioși, haideți să-l descoperim împreună!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130901" y="6817089"/>
            <a:ext cx="2486074" cy="3045726"/>
          </a:xfrm>
          <a:custGeom>
            <a:avLst/>
            <a:gdLst/>
            <a:ahLst/>
            <a:cxnLst/>
            <a:rect r="r" b="b" t="t" l="l"/>
            <a:pathLst>
              <a:path h="3045726" w="2486074">
                <a:moveTo>
                  <a:pt x="0" y="0"/>
                </a:moveTo>
                <a:lnTo>
                  <a:pt x="2486074" y="0"/>
                </a:lnTo>
                <a:lnTo>
                  <a:pt x="2486074" y="3045726"/>
                </a:lnTo>
                <a:lnTo>
                  <a:pt x="0" y="3045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92396" y="161768"/>
            <a:ext cx="3636071" cy="9096532"/>
            <a:chOff x="0" y="0"/>
            <a:chExt cx="4848095" cy="121287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844278"/>
              <a:ext cx="4513772" cy="11284431"/>
            </a:xfrm>
            <a:custGeom>
              <a:avLst/>
              <a:gdLst/>
              <a:ahLst/>
              <a:cxnLst/>
              <a:rect r="r" b="b" t="t" l="l"/>
              <a:pathLst>
                <a:path h="11284431" w="4513772">
                  <a:moveTo>
                    <a:pt x="0" y="0"/>
                  </a:moveTo>
                  <a:lnTo>
                    <a:pt x="4513772" y="0"/>
                  </a:lnTo>
                  <a:lnTo>
                    <a:pt x="4513772" y="11284432"/>
                  </a:lnTo>
                  <a:lnTo>
                    <a:pt x="0" y="11284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17851" y="0"/>
              <a:ext cx="4130244" cy="4595543"/>
            </a:xfrm>
            <a:custGeom>
              <a:avLst/>
              <a:gdLst/>
              <a:ahLst/>
              <a:cxnLst/>
              <a:rect r="r" b="b" t="t" l="l"/>
              <a:pathLst>
                <a:path h="4595543" w="4130244">
                  <a:moveTo>
                    <a:pt x="0" y="0"/>
                  </a:moveTo>
                  <a:lnTo>
                    <a:pt x="4130244" y="0"/>
                  </a:lnTo>
                  <a:lnTo>
                    <a:pt x="4130244" y="4595543"/>
                  </a:lnTo>
                  <a:lnTo>
                    <a:pt x="0" y="4595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48690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74357">
            <a:off x="2991978" y="3942994"/>
            <a:ext cx="2469337" cy="2877405"/>
          </a:xfrm>
          <a:custGeom>
            <a:avLst/>
            <a:gdLst/>
            <a:ahLst/>
            <a:cxnLst/>
            <a:rect r="r" b="b" t="t" l="l"/>
            <a:pathLst>
              <a:path h="2877405" w="2469337">
                <a:moveTo>
                  <a:pt x="0" y="0"/>
                </a:moveTo>
                <a:lnTo>
                  <a:pt x="2469336" y="0"/>
                </a:lnTo>
                <a:lnTo>
                  <a:pt x="2469336" y="2877405"/>
                </a:lnTo>
                <a:lnTo>
                  <a:pt x="0" y="2877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325536" y="1405691"/>
            <a:ext cx="3726719" cy="8317154"/>
            <a:chOff x="0" y="0"/>
            <a:chExt cx="4968959" cy="1108953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29085" y="0"/>
              <a:ext cx="4104627" cy="4567040"/>
            </a:xfrm>
            <a:custGeom>
              <a:avLst/>
              <a:gdLst/>
              <a:ahLst/>
              <a:cxnLst/>
              <a:rect r="r" b="b" t="t" l="l"/>
              <a:pathLst>
                <a:path h="4567040" w="4104627">
                  <a:moveTo>
                    <a:pt x="0" y="0"/>
                  </a:moveTo>
                  <a:lnTo>
                    <a:pt x="4104627" y="0"/>
                  </a:lnTo>
                  <a:lnTo>
                    <a:pt x="4104627" y="4567040"/>
                  </a:lnTo>
                  <a:lnTo>
                    <a:pt x="0" y="456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4567040"/>
              <a:ext cx="4968959" cy="6522500"/>
            </a:xfrm>
            <a:custGeom>
              <a:avLst/>
              <a:gdLst/>
              <a:ahLst/>
              <a:cxnLst/>
              <a:rect r="r" b="b" t="t" l="l"/>
              <a:pathLst>
                <a:path h="6522500" w="4968959">
                  <a:moveTo>
                    <a:pt x="0" y="0"/>
                  </a:moveTo>
                  <a:lnTo>
                    <a:pt x="4968959" y="0"/>
                  </a:lnTo>
                  <a:lnTo>
                    <a:pt x="4968959" y="6522499"/>
                  </a:lnTo>
                  <a:lnTo>
                    <a:pt x="0" y="6522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68863">
            <a:off x="9182883" y="571788"/>
            <a:ext cx="4488481" cy="3927421"/>
            <a:chOff x="0" y="0"/>
            <a:chExt cx="812800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863449" y="1348541"/>
            <a:ext cx="5127350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1E7C"/>
                </a:solidFill>
                <a:latin typeface="Canva Sans 2 Bold"/>
              </a:rPr>
              <a:t>Mă trezesc în fiecare dimineață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41E7C"/>
                </a:solidFill>
                <a:latin typeface="Canva Sans 2 Bold"/>
              </a:rPr>
              <a:t>la ora 7:00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3455" y="-6145055"/>
            <a:ext cx="18833301" cy="16432055"/>
          </a:xfrm>
          <a:custGeom>
            <a:avLst/>
            <a:gdLst/>
            <a:ahLst/>
            <a:cxnLst/>
            <a:rect r="r" b="b" t="t" l="l"/>
            <a:pathLst>
              <a:path h="16432055" w="18833301">
                <a:moveTo>
                  <a:pt x="0" y="0"/>
                </a:moveTo>
                <a:lnTo>
                  <a:pt x="18833301" y="0"/>
                </a:lnTo>
                <a:lnTo>
                  <a:pt x="18833301" y="16432055"/>
                </a:lnTo>
                <a:lnTo>
                  <a:pt x="0" y="16432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68863">
            <a:off x="13480134" y="-252409"/>
            <a:ext cx="4488481" cy="3927421"/>
            <a:chOff x="0" y="0"/>
            <a:chExt cx="812800" cy="711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-211664">
            <a:off x="13937351" y="381439"/>
            <a:ext cx="3571057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1E7C"/>
                </a:solidFill>
                <a:latin typeface="Canva Sans 2 Bold"/>
              </a:rPr>
              <a:t>Primul lucru este să mă îngrijesc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41E7C"/>
                </a:solidFill>
                <a:latin typeface="Canva Sans 2 Bold"/>
              </a:rPr>
              <a:t>de igiena corpului!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478" r="0" b="-2274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02574"/>
            <a:ext cx="3956937" cy="9284426"/>
            <a:chOff x="0" y="0"/>
            <a:chExt cx="5275916" cy="123792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385423"/>
              <a:ext cx="5275916" cy="7993811"/>
            </a:xfrm>
            <a:custGeom>
              <a:avLst/>
              <a:gdLst/>
              <a:ahLst/>
              <a:cxnLst/>
              <a:rect r="r" b="b" t="t" l="l"/>
              <a:pathLst>
                <a:path h="7993811" w="5275916">
                  <a:moveTo>
                    <a:pt x="0" y="0"/>
                  </a:moveTo>
                  <a:lnTo>
                    <a:pt x="5275916" y="0"/>
                  </a:lnTo>
                  <a:lnTo>
                    <a:pt x="5275916" y="7993811"/>
                  </a:lnTo>
                  <a:lnTo>
                    <a:pt x="0" y="799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890230" y="0"/>
              <a:ext cx="3941399" cy="4385423"/>
            </a:xfrm>
            <a:custGeom>
              <a:avLst/>
              <a:gdLst/>
              <a:ahLst/>
              <a:cxnLst/>
              <a:rect r="r" b="b" t="t" l="l"/>
              <a:pathLst>
                <a:path h="4385423" w="3941399">
                  <a:moveTo>
                    <a:pt x="0" y="0"/>
                  </a:moveTo>
                  <a:lnTo>
                    <a:pt x="3941398" y="0"/>
                  </a:lnTo>
                  <a:lnTo>
                    <a:pt x="3941398" y="4385423"/>
                  </a:lnTo>
                  <a:lnTo>
                    <a:pt x="0" y="4385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993515">
            <a:off x="4369367" y="1203522"/>
            <a:ext cx="4963927" cy="3812981"/>
            <a:chOff x="0" y="0"/>
            <a:chExt cx="1124628" cy="8638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24640" cy="863870"/>
            </a:xfrm>
            <a:custGeom>
              <a:avLst/>
              <a:gdLst/>
              <a:ahLst/>
              <a:cxnLst/>
              <a:rect r="r" b="b" t="t" l="l"/>
              <a:pathLst>
                <a:path h="863870" w="1124640">
                  <a:moveTo>
                    <a:pt x="83688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58987"/>
                  </a:cubicBezTo>
                  <a:cubicBezTo>
                    <a:pt x="0" y="538839"/>
                    <a:pt x="66279" y="633980"/>
                    <a:pt x="162037" y="678121"/>
                  </a:cubicBezTo>
                  <a:lnTo>
                    <a:pt x="162037" y="863870"/>
                  </a:lnTo>
                  <a:lnTo>
                    <a:pt x="353844" y="704402"/>
                  </a:lnTo>
                  <a:lnTo>
                    <a:pt x="836887" y="704402"/>
                  </a:lnTo>
                  <a:cubicBezTo>
                    <a:pt x="998191" y="704402"/>
                    <a:pt x="1124628" y="580890"/>
                    <a:pt x="1124628" y="358953"/>
                  </a:cubicBezTo>
                  <a:cubicBezTo>
                    <a:pt x="1124640" y="123512"/>
                    <a:pt x="998191" y="0"/>
                    <a:pt x="836887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124628" cy="67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895613">
            <a:off x="4785910" y="1519930"/>
            <a:ext cx="4520771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41E7C"/>
                </a:solidFill>
                <a:latin typeface="Canva Sans 1 Bold"/>
              </a:rPr>
              <a:t>Iau micul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41E7C"/>
                </a:solidFill>
                <a:latin typeface="Canva Sans 1 Bold"/>
              </a:rPr>
              <a:t>dejun după care sunt gata de pornit în aventură!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08625"/>
            <a:ext cx="18288000" cy="13738860"/>
          </a:xfrm>
          <a:custGeom>
            <a:avLst/>
            <a:gdLst/>
            <a:ahLst/>
            <a:cxnLst/>
            <a:rect r="r" b="b" t="t" l="l"/>
            <a:pathLst>
              <a:path h="13738860" w="18288000">
                <a:moveTo>
                  <a:pt x="0" y="0"/>
                </a:moveTo>
                <a:lnTo>
                  <a:pt x="18288000" y="0"/>
                </a:lnTo>
                <a:lnTo>
                  <a:pt x="18288000" y="13738860"/>
                </a:lnTo>
                <a:lnTo>
                  <a:pt x="0" y="1373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023707" y="5389361"/>
            <a:ext cx="11235593" cy="466277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568020" y="4470926"/>
            <a:ext cx="2478757" cy="5816074"/>
            <a:chOff x="0" y="0"/>
            <a:chExt cx="3305009" cy="77547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2747175"/>
              <a:ext cx="3305009" cy="5007590"/>
            </a:xfrm>
            <a:custGeom>
              <a:avLst/>
              <a:gdLst/>
              <a:ahLst/>
              <a:cxnLst/>
              <a:rect r="r" b="b" t="t" l="l"/>
              <a:pathLst>
                <a:path h="5007590" w="3305009">
                  <a:moveTo>
                    <a:pt x="0" y="0"/>
                  </a:moveTo>
                  <a:lnTo>
                    <a:pt x="3305009" y="0"/>
                  </a:lnTo>
                  <a:lnTo>
                    <a:pt x="3305009" y="5007590"/>
                  </a:lnTo>
                  <a:lnTo>
                    <a:pt x="0" y="5007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57669" y="0"/>
              <a:ext cx="2469024" cy="2747175"/>
            </a:xfrm>
            <a:custGeom>
              <a:avLst/>
              <a:gdLst/>
              <a:ahLst/>
              <a:cxnLst/>
              <a:rect r="r" b="b" t="t" l="l"/>
              <a:pathLst>
                <a:path h="2747175" w="2469024">
                  <a:moveTo>
                    <a:pt x="0" y="0"/>
                  </a:moveTo>
                  <a:lnTo>
                    <a:pt x="2469024" y="0"/>
                  </a:lnTo>
                  <a:lnTo>
                    <a:pt x="2469024" y="2747175"/>
                  </a:lnTo>
                  <a:lnTo>
                    <a:pt x="0" y="2747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64376" y="8464468"/>
            <a:ext cx="1391372" cy="1587665"/>
          </a:xfrm>
          <a:custGeom>
            <a:avLst/>
            <a:gdLst/>
            <a:ahLst/>
            <a:cxnLst/>
            <a:rect r="r" b="b" t="t" l="l"/>
            <a:pathLst>
              <a:path h="1587665" w="1391372">
                <a:moveTo>
                  <a:pt x="0" y="0"/>
                </a:moveTo>
                <a:lnTo>
                  <a:pt x="1391371" y="0"/>
                </a:lnTo>
                <a:lnTo>
                  <a:pt x="1391371" y="1587664"/>
                </a:lnTo>
                <a:lnTo>
                  <a:pt x="0" y="15876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298541">
            <a:off x="2972504" y="1796333"/>
            <a:ext cx="4578440" cy="4006135"/>
            <a:chOff x="0" y="0"/>
            <a:chExt cx="812800" cy="7112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Merg la școală!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De obicei merg cu microbusul școlii.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00" r="0" b="-146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52974" y="3152547"/>
            <a:ext cx="4727930" cy="7134453"/>
            <a:chOff x="0" y="0"/>
            <a:chExt cx="6303907" cy="95126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501226" y="0"/>
              <a:ext cx="4102324" cy="4564477"/>
            </a:xfrm>
            <a:custGeom>
              <a:avLst/>
              <a:gdLst/>
              <a:ahLst/>
              <a:cxnLst/>
              <a:rect r="r" b="b" t="t" l="l"/>
              <a:pathLst>
                <a:path h="4564477" w="4102324">
                  <a:moveTo>
                    <a:pt x="0" y="0"/>
                  </a:moveTo>
                  <a:lnTo>
                    <a:pt x="4102323" y="0"/>
                  </a:lnTo>
                  <a:lnTo>
                    <a:pt x="4102323" y="4564477"/>
                  </a:lnTo>
                  <a:lnTo>
                    <a:pt x="0" y="4564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857807"/>
              <a:ext cx="6303907" cy="6654797"/>
            </a:xfrm>
            <a:custGeom>
              <a:avLst/>
              <a:gdLst/>
              <a:ahLst/>
              <a:cxnLst/>
              <a:rect r="r" b="b" t="t" l="l"/>
              <a:pathLst>
                <a:path h="6654797" w="6303907">
                  <a:moveTo>
                    <a:pt x="0" y="0"/>
                  </a:moveTo>
                  <a:lnTo>
                    <a:pt x="6303907" y="0"/>
                  </a:lnTo>
                  <a:lnTo>
                    <a:pt x="6303907" y="6654797"/>
                  </a:lnTo>
                  <a:lnTo>
                    <a:pt x="0" y="6654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283143" y="400616"/>
            <a:ext cx="5135318" cy="9485768"/>
          </a:xfrm>
          <a:custGeom>
            <a:avLst/>
            <a:gdLst/>
            <a:ahLst/>
            <a:cxnLst/>
            <a:rect r="r" b="b" t="t" l="l"/>
            <a:pathLst>
              <a:path h="9485768" w="5135318">
                <a:moveTo>
                  <a:pt x="0" y="0"/>
                </a:moveTo>
                <a:lnTo>
                  <a:pt x="5135318" y="0"/>
                </a:lnTo>
                <a:lnTo>
                  <a:pt x="5135318" y="9485768"/>
                </a:lnTo>
                <a:lnTo>
                  <a:pt x="0" y="9485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090" t="-1192" r="0" b="-1192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25873" y="645853"/>
            <a:ext cx="4553441" cy="4055973"/>
            <a:chOff x="0" y="0"/>
            <a:chExt cx="798429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8441" cy="711200"/>
            </a:xfrm>
            <a:custGeom>
              <a:avLst/>
              <a:gdLst/>
              <a:ahLst/>
              <a:cxnLst/>
              <a:rect r="r" b="b" t="t" l="l"/>
              <a:pathLst>
                <a:path h="711200" w="798441">
                  <a:moveTo>
                    <a:pt x="51624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16245" y="551732"/>
                  </a:lnTo>
                  <a:cubicBezTo>
                    <a:pt x="671992" y="551732"/>
                    <a:pt x="798429" y="428220"/>
                    <a:pt x="798429" y="275861"/>
                  </a:cubicBezTo>
                  <a:cubicBezTo>
                    <a:pt x="798441" y="123512"/>
                    <a:pt x="671992" y="0"/>
                    <a:pt x="516245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798429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La școală sunt atent pentru că învățăm multe lucruri interesante!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208625"/>
            <a:ext cx="18288000" cy="13738860"/>
          </a:xfrm>
          <a:custGeom>
            <a:avLst/>
            <a:gdLst/>
            <a:ahLst/>
            <a:cxnLst/>
            <a:rect r="r" b="b" t="t" l="l"/>
            <a:pathLst>
              <a:path h="13738860" w="18288000">
                <a:moveTo>
                  <a:pt x="0" y="0"/>
                </a:moveTo>
                <a:lnTo>
                  <a:pt x="18288000" y="0"/>
                </a:lnTo>
                <a:lnTo>
                  <a:pt x="18288000" y="13738860"/>
                </a:lnTo>
                <a:lnTo>
                  <a:pt x="0" y="1373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73044" y="6629391"/>
            <a:ext cx="4732596" cy="3200418"/>
          </a:xfrm>
          <a:custGeom>
            <a:avLst/>
            <a:gdLst/>
            <a:ahLst/>
            <a:cxnLst/>
            <a:rect r="r" b="b" t="t" l="l"/>
            <a:pathLst>
              <a:path h="3200418" w="4732596">
                <a:moveTo>
                  <a:pt x="0" y="0"/>
                </a:moveTo>
                <a:lnTo>
                  <a:pt x="4732597" y="0"/>
                </a:lnTo>
                <a:lnTo>
                  <a:pt x="4732597" y="3200418"/>
                </a:lnTo>
                <a:lnTo>
                  <a:pt x="0" y="3200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05641" y="6172200"/>
            <a:ext cx="3082359" cy="4114800"/>
          </a:xfrm>
          <a:custGeom>
            <a:avLst/>
            <a:gdLst/>
            <a:ahLst/>
            <a:cxnLst/>
            <a:rect r="r" b="b" t="t" l="l"/>
            <a:pathLst>
              <a:path h="4114800" w="3082359">
                <a:moveTo>
                  <a:pt x="0" y="0"/>
                </a:moveTo>
                <a:lnTo>
                  <a:pt x="3082359" y="0"/>
                </a:lnTo>
                <a:lnTo>
                  <a:pt x="3082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2333" y="7206322"/>
            <a:ext cx="2687892" cy="3080678"/>
          </a:xfrm>
          <a:custGeom>
            <a:avLst/>
            <a:gdLst/>
            <a:ahLst/>
            <a:cxnLst/>
            <a:rect r="r" b="b" t="t" l="l"/>
            <a:pathLst>
              <a:path h="3080678" w="2687892">
                <a:moveTo>
                  <a:pt x="0" y="0"/>
                </a:moveTo>
                <a:lnTo>
                  <a:pt x="2687891" y="0"/>
                </a:lnTo>
                <a:lnTo>
                  <a:pt x="2687891" y="3080678"/>
                </a:lnTo>
                <a:lnTo>
                  <a:pt x="0" y="3080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407402">
            <a:off x="5057786" y="4966124"/>
            <a:ext cx="3307697" cy="5414981"/>
            <a:chOff x="0" y="0"/>
            <a:chExt cx="4410263" cy="721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3010178"/>
              <a:ext cx="4410263" cy="4209796"/>
            </a:xfrm>
            <a:custGeom>
              <a:avLst/>
              <a:gdLst/>
              <a:ahLst/>
              <a:cxnLst/>
              <a:rect r="r" b="b" t="t" l="l"/>
              <a:pathLst>
                <a:path h="4209796" w="4410263">
                  <a:moveTo>
                    <a:pt x="0" y="0"/>
                  </a:moveTo>
                  <a:lnTo>
                    <a:pt x="4410263" y="0"/>
                  </a:lnTo>
                  <a:lnTo>
                    <a:pt x="4410263" y="4209797"/>
                  </a:lnTo>
                  <a:lnTo>
                    <a:pt x="0" y="420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52433" y="0"/>
              <a:ext cx="2705398" cy="3010178"/>
            </a:xfrm>
            <a:custGeom>
              <a:avLst/>
              <a:gdLst/>
              <a:ahLst/>
              <a:cxnLst/>
              <a:rect r="r" b="b" t="t" l="l"/>
              <a:pathLst>
                <a:path h="3010178" w="2705398">
                  <a:moveTo>
                    <a:pt x="0" y="0"/>
                  </a:moveTo>
                  <a:lnTo>
                    <a:pt x="2705397" y="0"/>
                  </a:lnTo>
                  <a:lnTo>
                    <a:pt x="2705397" y="3010178"/>
                  </a:lnTo>
                  <a:lnTo>
                    <a:pt x="0" y="301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993532" y="5143500"/>
            <a:ext cx="2479512" cy="5060228"/>
          </a:xfrm>
          <a:custGeom>
            <a:avLst/>
            <a:gdLst/>
            <a:ahLst/>
            <a:cxnLst/>
            <a:rect r="r" b="b" t="t" l="l"/>
            <a:pathLst>
              <a:path h="5060228" w="2479512">
                <a:moveTo>
                  <a:pt x="0" y="0"/>
                </a:moveTo>
                <a:lnTo>
                  <a:pt x="2479512" y="0"/>
                </a:lnTo>
                <a:lnTo>
                  <a:pt x="2479512" y="5060228"/>
                </a:lnTo>
                <a:lnTo>
                  <a:pt x="0" y="506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2087559">
            <a:off x="3607995" y="1444859"/>
            <a:ext cx="4104594" cy="3591519"/>
            <a:chOff x="0" y="0"/>
            <a:chExt cx="812800" cy="7112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EAE8E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812800" cy="539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În pauze ma joc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41E7C"/>
                  </a:solidFill>
                  <a:latin typeface="Canva Sans 1 Bold"/>
                </a:rPr>
                <a:t> cu colegii mei!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DAFWnagEBag</dc:identifier>
  <dcterms:modified xsi:type="dcterms:W3CDTF">2011-08-01T06:04:30Z</dcterms:modified>
  <cp:revision>1</cp:revision>
  <dc:title>programul meu zilnic Birau Florica(Video)</dc:title>
</cp:coreProperties>
</file>